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7" r:id="rId5"/>
    <p:sldId id="278" r:id="rId6"/>
    <p:sldId id="280" r:id="rId7"/>
  </p:sldIdLst>
  <p:sldSz cx="9144000" cy="6858000" type="screen4x3"/>
  <p:notesSz cx="6797675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362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80998-BBF8-2E45-873C-692B90377B04}" v="25" dt="2024-07-08T12:08:52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88BD11C-F8EC-4342-9491-5F75C7DD18BD}" type="datetimeFigureOut">
              <a:rPr lang="da-DK" smtClean="0"/>
              <a:t>13-09-2024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20E7EFD-AB73-4924-8A54-4CEFA15BE1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3756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8B5DE-1A7E-4699-89D8-E6C2C41FAE6A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CCAE5-61EB-4AA7-8365-E0CA44BB47C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6253F-63D3-4E49-B692-CA95AEA44DB2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04EBC-0A89-443A-A70C-E7427562F504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C037B-80DE-4359-AEF5-32CD5C337C6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4FFFA-2975-45C7-893C-660E9DB981C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3CE8-A7C0-4186-8D21-33AB38671FB6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A4342-2DE8-445B-AA65-6BA193B3F8C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03F75-12F5-4328-9DCA-26EA2F559D95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A8FAD-EFCB-48A4-A84B-DB6C74929D55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B6A02-020F-4210-8516-F2F1B03DCC6B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6491288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latin typeface="+mn-lt"/>
              </a:defRPr>
            </a:lvl1pPr>
          </a:lstStyle>
          <a:p>
            <a:endParaRPr lang="da-D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</a:defRPr>
            </a:lvl1pPr>
          </a:lstStyle>
          <a:p>
            <a:fld id="{B794364F-9445-49D1-9FC6-BDE9E4746877}" type="slidenum">
              <a:rPr lang="da-DK"/>
              <a:pPr/>
              <a:t>‹nr.›</a:t>
            </a:fld>
            <a:endParaRPr lang="da-DK"/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260649"/>
            <a:ext cx="1438659" cy="7833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E6547BAD-C01D-C06D-1818-2DB54B3B8AF5}"/>
              </a:ext>
            </a:extLst>
          </p:cNvPr>
          <p:cNvCxnSpPr>
            <a:cxnSpLocks/>
          </p:cNvCxnSpPr>
          <p:nvPr/>
        </p:nvCxnSpPr>
        <p:spPr>
          <a:xfrm>
            <a:off x="287867" y="1084497"/>
            <a:ext cx="8602133" cy="16396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D70417DD-F2C7-B804-06BC-AE7C36D0AAF5}"/>
              </a:ext>
            </a:extLst>
          </p:cNvPr>
          <p:cNvSpPr txBox="1"/>
          <p:nvPr/>
        </p:nvSpPr>
        <p:spPr>
          <a:xfrm>
            <a:off x="71021" y="698955"/>
            <a:ext cx="807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1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01852D0E-8AAD-85A0-1256-3D2101EF1770}"/>
              </a:ext>
            </a:extLst>
          </p:cNvPr>
          <p:cNvCxnSpPr>
            <a:cxnSpLocks/>
          </p:cNvCxnSpPr>
          <p:nvPr/>
        </p:nvCxnSpPr>
        <p:spPr>
          <a:xfrm flipV="1">
            <a:off x="287867" y="1764934"/>
            <a:ext cx="8651980" cy="16039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FF96C9FA-0002-3355-3A91-EEBB89723257}"/>
              </a:ext>
            </a:extLst>
          </p:cNvPr>
          <p:cNvSpPr txBox="1"/>
          <p:nvPr/>
        </p:nvSpPr>
        <p:spPr>
          <a:xfrm>
            <a:off x="71020" y="1162524"/>
            <a:ext cx="873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2  </a:t>
            </a:r>
            <a:r>
              <a:rPr kumimoji="0" lang="da-DK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10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E1F51CC2-0A1E-1AC6-EABC-E81DC237CB84}"/>
              </a:ext>
            </a:extLst>
          </p:cNvPr>
          <p:cNvCxnSpPr>
            <a:cxnSpLocks/>
          </p:cNvCxnSpPr>
          <p:nvPr/>
        </p:nvCxnSpPr>
        <p:spPr>
          <a:xfrm>
            <a:off x="338667" y="2507628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D3FEC6DF-7F7F-54CD-1500-8916A9057500}"/>
              </a:ext>
            </a:extLst>
          </p:cNvPr>
          <p:cNvSpPr txBox="1"/>
          <p:nvPr/>
        </p:nvSpPr>
        <p:spPr>
          <a:xfrm>
            <a:off x="71711" y="1884998"/>
            <a:ext cx="87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45DAEF4E-41EB-211C-531C-4247002EFB8C}"/>
              </a:ext>
            </a:extLst>
          </p:cNvPr>
          <p:cNvGrpSpPr/>
          <p:nvPr/>
        </p:nvGrpSpPr>
        <p:grpSpPr>
          <a:xfrm>
            <a:off x="4134208" y="545716"/>
            <a:ext cx="813438" cy="406718"/>
            <a:chOff x="4202255" y="5601"/>
            <a:chExt cx="739489" cy="369744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D97B65A8-1A58-A6CE-A498-24C81DE8142F}"/>
                </a:ext>
              </a:extLst>
            </p:cNvPr>
            <p:cNvSpPr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" name="Tekstfelt 16">
              <a:extLst>
                <a:ext uri="{FF2B5EF4-FFF2-40B4-BE49-F238E27FC236}">
                  <a16:creationId xmlns:a16="http://schemas.microsoft.com/office/drawing/2014/main" id="{918E3E0A-51FE-D335-6800-85C98E9D9E72}"/>
                </a:ext>
              </a:extLst>
            </p:cNvPr>
            <p:cNvSpPr txBox="1"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Hoved-udvalget</a:t>
              </a:r>
            </a:p>
          </p:txBody>
        </p:sp>
      </p:grpSp>
      <p:grpSp>
        <p:nvGrpSpPr>
          <p:cNvPr id="29" name="Gruppe 28">
            <a:extLst>
              <a:ext uri="{FF2B5EF4-FFF2-40B4-BE49-F238E27FC236}">
                <a16:creationId xmlns:a16="http://schemas.microsoft.com/office/drawing/2014/main" id="{7ADBA9AF-54C1-1CFC-56A5-5929CE73C150}"/>
              </a:ext>
            </a:extLst>
          </p:cNvPr>
          <p:cNvGrpSpPr/>
          <p:nvPr/>
        </p:nvGrpSpPr>
        <p:grpSpPr>
          <a:xfrm>
            <a:off x="7762685" y="1262180"/>
            <a:ext cx="739489" cy="369744"/>
            <a:chOff x="4424338" y="530639"/>
            <a:chExt cx="739489" cy="369744"/>
          </a:xfrm>
        </p:grpSpPr>
        <p:sp>
          <p:nvSpPr>
            <p:cNvPr id="30" name="Rektangel 29">
              <a:extLst>
                <a:ext uri="{FF2B5EF4-FFF2-40B4-BE49-F238E27FC236}">
                  <a16:creationId xmlns:a16="http://schemas.microsoft.com/office/drawing/2014/main" id="{A84A38DE-BB38-832B-93B5-5960774C9FD4}"/>
                </a:ext>
              </a:extLst>
            </p:cNvPr>
            <p:cNvSpPr/>
            <p:nvPr/>
          </p:nvSpPr>
          <p:spPr>
            <a:xfrm>
              <a:off x="4424338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Tekstfelt 30">
              <a:extLst>
                <a:ext uri="{FF2B5EF4-FFF2-40B4-BE49-F238E27FC236}">
                  <a16:creationId xmlns:a16="http://schemas.microsoft.com/office/drawing/2014/main" id="{FCBBBD2C-C483-7E88-ED25-E8C7C7589604}"/>
                </a:ext>
              </a:extLst>
            </p:cNvPr>
            <p:cNvSpPr txBox="1"/>
            <p:nvPr/>
          </p:nvSpPr>
          <p:spPr>
            <a:xfrm>
              <a:off x="4424338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Stabe og Direktionssekretariat </a:t>
              </a:r>
            </a:p>
          </p:txBody>
        </p:sp>
      </p:grpSp>
      <p:grpSp>
        <p:nvGrpSpPr>
          <p:cNvPr id="32" name="Gruppe 31">
            <a:extLst>
              <a:ext uri="{FF2B5EF4-FFF2-40B4-BE49-F238E27FC236}">
                <a16:creationId xmlns:a16="http://schemas.microsoft.com/office/drawing/2014/main" id="{6D6A2FB8-1129-D9A8-FA03-DE8BCC58F7BF}"/>
              </a:ext>
            </a:extLst>
          </p:cNvPr>
          <p:cNvGrpSpPr/>
          <p:nvPr/>
        </p:nvGrpSpPr>
        <p:grpSpPr>
          <a:xfrm>
            <a:off x="1318841" y="1257350"/>
            <a:ext cx="739489" cy="369744"/>
            <a:chOff x="5635526" y="530639"/>
            <a:chExt cx="739489" cy="369744"/>
          </a:xfrm>
        </p:grpSpPr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6A1F29EA-09C6-0464-A837-C6C689B9F7C4}"/>
                </a:ext>
              </a:extLst>
            </p:cNvPr>
            <p:cNvSpPr/>
            <p:nvPr/>
          </p:nvSpPr>
          <p:spPr>
            <a:xfrm>
              <a:off x="5635526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Tekstfelt 33">
              <a:extLst>
                <a:ext uri="{FF2B5EF4-FFF2-40B4-BE49-F238E27FC236}">
                  <a16:creationId xmlns:a16="http://schemas.microsoft.com/office/drawing/2014/main" id="{41DDEA33-74DC-1F7A-B83B-F64414ACBAC7}"/>
                </a:ext>
              </a:extLst>
            </p:cNvPr>
            <p:cNvSpPr txBox="1"/>
            <p:nvPr/>
          </p:nvSpPr>
          <p:spPr>
            <a:xfrm>
              <a:off x="5635526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Kultur og Idræt</a:t>
              </a:r>
            </a:p>
          </p:txBody>
        </p:sp>
      </p:grpSp>
      <p:grpSp>
        <p:nvGrpSpPr>
          <p:cNvPr id="35" name="Gruppe 34">
            <a:extLst>
              <a:ext uri="{FF2B5EF4-FFF2-40B4-BE49-F238E27FC236}">
                <a16:creationId xmlns:a16="http://schemas.microsoft.com/office/drawing/2014/main" id="{D539E099-57D0-40C0-E7ED-3075626476C3}"/>
              </a:ext>
            </a:extLst>
          </p:cNvPr>
          <p:cNvGrpSpPr/>
          <p:nvPr/>
        </p:nvGrpSpPr>
        <p:grpSpPr>
          <a:xfrm>
            <a:off x="5597190" y="1263004"/>
            <a:ext cx="739489" cy="369744"/>
            <a:chOff x="6702085" y="530639"/>
            <a:chExt cx="739489" cy="369744"/>
          </a:xfrm>
        </p:grpSpPr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D39F9575-4542-5A1E-8D98-FA576402523C}"/>
                </a:ext>
              </a:extLst>
            </p:cNvPr>
            <p:cNvSpPr/>
            <p:nvPr/>
          </p:nvSpPr>
          <p:spPr>
            <a:xfrm>
              <a:off x="6702085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7" name="Tekstfelt 36">
              <a:extLst>
                <a:ext uri="{FF2B5EF4-FFF2-40B4-BE49-F238E27FC236}">
                  <a16:creationId xmlns:a16="http://schemas.microsoft.com/office/drawing/2014/main" id="{D91ED698-E44B-5638-45E8-7720573A3D0C}"/>
                </a:ext>
              </a:extLst>
            </p:cNvPr>
            <p:cNvSpPr txBox="1"/>
            <p:nvPr/>
          </p:nvSpPr>
          <p:spPr>
            <a:xfrm>
              <a:off x="6702085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Arbejds-marked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og Borgerservice</a:t>
              </a:r>
            </a:p>
          </p:txBody>
        </p:sp>
      </p:grpSp>
      <p:grpSp>
        <p:nvGrpSpPr>
          <p:cNvPr id="38" name="Gruppe 37">
            <a:extLst>
              <a:ext uri="{FF2B5EF4-FFF2-40B4-BE49-F238E27FC236}">
                <a16:creationId xmlns:a16="http://schemas.microsoft.com/office/drawing/2014/main" id="{7D5FD609-F202-8A72-EA55-2E745CE66A2F}"/>
              </a:ext>
            </a:extLst>
          </p:cNvPr>
          <p:cNvGrpSpPr/>
          <p:nvPr/>
        </p:nvGrpSpPr>
        <p:grpSpPr>
          <a:xfrm>
            <a:off x="3435987" y="1263004"/>
            <a:ext cx="739489" cy="369744"/>
            <a:chOff x="7753699" y="530639"/>
            <a:chExt cx="739489" cy="369744"/>
          </a:xfrm>
        </p:grpSpPr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B9E16050-7AF4-8AF6-52CE-84A883B691F1}"/>
                </a:ext>
              </a:extLst>
            </p:cNvPr>
            <p:cNvSpPr/>
            <p:nvPr/>
          </p:nvSpPr>
          <p:spPr>
            <a:xfrm>
              <a:off x="7753699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40" name="Tekstfelt 39">
              <a:extLst>
                <a:ext uri="{FF2B5EF4-FFF2-40B4-BE49-F238E27FC236}">
                  <a16:creationId xmlns:a16="http://schemas.microsoft.com/office/drawing/2014/main" id="{AED402F1-6FE5-AE44-DB05-B4937B226103}"/>
                </a:ext>
              </a:extLst>
            </p:cNvPr>
            <p:cNvSpPr txBox="1"/>
            <p:nvPr/>
          </p:nvSpPr>
          <p:spPr>
            <a:xfrm>
              <a:off x="7753699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marR="0" lvl="0" indent="0" algn="ctr" defTabSz="31115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By, Teknik, Klima og Administration</a:t>
              </a:r>
            </a:p>
          </p:txBody>
        </p:sp>
      </p:grpSp>
      <p:sp>
        <p:nvSpPr>
          <p:cNvPr id="51" name="Tekstfelt 50">
            <a:extLst>
              <a:ext uri="{FF2B5EF4-FFF2-40B4-BE49-F238E27FC236}">
                <a16:creationId xmlns:a16="http://schemas.microsoft.com/office/drawing/2014/main" id="{A32B636D-915F-5D42-7773-C08515C49D66}"/>
              </a:ext>
            </a:extLst>
          </p:cNvPr>
          <p:cNvSpPr txBox="1"/>
          <p:nvPr/>
        </p:nvSpPr>
        <p:spPr>
          <a:xfrm>
            <a:off x="71020" y="2652015"/>
            <a:ext cx="872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130" name="Gruppe 129">
            <a:extLst>
              <a:ext uri="{FF2B5EF4-FFF2-40B4-BE49-F238E27FC236}">
                <a16:creationId xmlns:a16="http://schemas.microsoft.com/office/drawing/2014/main" id="{15B7FFB3-6AB1-A2E0-E704-3D7712837591}"/>
              </a:ext>
            </a:extLst>
          </p:cNvPr>
          <p:cNvGrpSpPr/>
          <p:nvPr/>
        </p:nvGrpSpPr>
        <p:grpSpPr>
          <a:xfrm>
            <a:off x="875897" y="2721635"/>
            <a:ext cx="739489" cy="369744"/>
            <a:chOff x="5265774" y="2105752"/>
            <a:chExt cx="739489" cy="369744"/>
          </a:xfrm>
        </p:grpSpPr>
        <p:sp>
          <p:nvSpPr>
            <p:cNvPr id="134" name="Rektangel 133">
              <a:extLst>
                <a:ext uri="{FF2B5EF4-FFF2-40B4-BE49-F238E27FC236}">
                  <a16:creationId xmlns:a16="http://schemas.microsoft.com/office/drawing/2014/main" id="{4C49EDA3-86AF-774F-8B90-150D3F6DF93F}"/>
                </a:ext>
              </a:extLst>
            </p:cNvPr>
            <p:cNvSpPr/>
            <p:nvPr/>
          </p:nvSpPr>
          <p:spPr>
            <a:xfrm>
              <a:off x="5265774" y="2105752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5" name="Tekstfelt 134">
              <a:extLst>
                <a:ext uri="{FF2B5EF4-FFF2-40B4-BE49-F238E27FC236}">
                  <a16:creationId xmlns:a16="http://schemas.microsoft.com/office/drawing/2014/main" id="{1FC29037-3080-CADB-ED25-AD6C04802990}"/>
                </a:ext>
              </a:extLst>
            </p:cNvPr>
            <p:cNvSpPr txBox="1"/>
            <p:nvPr/>
          </p:nvSpPr>
          <p:spPr>
            <a:xfrm>
              <a:off x="5265774" y="2105752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Bibliotek og Lokalarkiv</a:t>
              </a:r>
            </a:p>
          </p:txBody>
        </p:sp>
      </p:grpSp>
      <p:grpSp>
        <p:nvGrpSpPr>
          <p:cNvPr id="131" name="Gruppe 130">
            <a:extLst>
              <a:ext uri="{FF2B5EF4-FFF2-40B4-BE49-F238E27FC236}">
                <a16:creationId xmlns:a16="http://schemas.microsoft.com/office/drawing/2014/main" id="{E66B1281-90E8-9E60-C9DA-67DE0A0C4A95}"/>
              </a:ext>
            </a:extLst>
          </p:cNvPr>
          <p:cNvGrpSpPr/>
          <p:nvPr/>
        </p:nvGrpSpPr>
        <p:grpSpPr>
          <a:xfrm>
            <a:off x="1780991" y="2723259"/>
            <a:ext cx="739489" cy="369744"/>
            <a:chOff x="5265774" y="2630790"/>
            <a:chExt cx="739489" cy="369744"/>
          </a:xfrm>
        </p:grpSpPr>
        <p:sp>
          <p:nvSpPr>
            <p:cNvPr id="132" name="Rektangel 131">
              <a:extLst>
                <a:ext uri="{FF2B5EF4-FFF2-40B4-BE49-F238E27FC236}">
                  <a16:creationId xmlns:a16="http://schemas.microsoft.com/office/drawing/2014/main" id="{EFB2C930-4B63-8CE4-9643-58730379AB37}"/>
                </a:ext>
              </a:extLst>
            </p:cNvPr>
            <p:cNvSpPr/>
            <p:nvPr/>
          </p:nvSpPr>
          <p:spPr>
            <a:xfrm>
              <a:off x="5265774" y="2630790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3" name="Tekstfelt 132">
              <a:extLst>
                <a:ext uri="{FF2B5EF4-FFF2-40B4-BE49-F238E27FC236}">
                  <a16:creationId xmlns:a16="http://schemas.microsoft.com/office/drawing/2014/main" id="{FB33AF88-8BAF-0CEA-4EA4-1318AF42253B}"/>
                </a:ext>
              </a:extLst>
            </p:cNvPr>
            <p:cNvSpPr txBox="1"/>
            <p:nvPr/>
          </p:nvSpPr>
          <p:spPr>
            <a:xfrm>
              <a:off x="5265774" y="2630790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Musikskole</a:t>
              </a:r>
            </a:p>
          </p:txBody>
        </p:sp>
      </p:grpSp>
      <p:grpSp>
        <p:nvGrpSpPr>
          <p:cNvPr id="136" name="Gruppe 135">
            <a:extLst>
              <a:ext uri="{FF2B5EF4-FFF2-40B4-BE49-F238E27FC236}">
                <a16:creationId xmlns:a16="http://schemas.microsoft.com/office/drawing/2014/main" id="{00F86C5B-266A-BC0F-4402-26320E99C227}"/>
              </a:ext>
            </a:extLst>
          </p:cNvPr>
          <p:cNvGrpSpPr/>
          <p:nvPr/>
        </p:nvGrpSpPr>
        <p:grpSpPr>
          <a:xfrm>
            <a:off x="1315095" y="3241919"/>
            <a:ext cx="739489" cy="369744"/>
            <a:chOff x="5450654" y="1055677"/>
            <a:chExt cx="739489" cy="369744"/>
          </a:xfrm>
          <a:solidFill>
            <a:srgbClr val="0070C0"/>
          </a:solidFill>
        </p:grpSpPr>
        <p:sp>
          <p:nvSpPr>
            <p:cNvPr id="137" name="Rektangel 136">
              <a:extLst>
                <a:ext uri="{FF2B5EF4-FFF2-40B4-BE49-F238E27FC236}">
                  <a16:creationId xmlns:a16="http://schemas.microsoft.com/office/drawing/2014/main" id="{3B69AAAF-92C3-1037-4EFF-7342DD921574}"/>
                </a:ext>
              </a:extLst>
            </p:cNvPr>
            <p:cNvSpPr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8" name="Tekstfelt 137">
              <a:extLst>
                <a:ext uri="{FF2B5EF4-FFF2-40B4-BE49-F238E27FC236}">
                  <a16:creationId xmlns:a16="http://schemas.microsoft.com/office/drawing/2014/main" id="{9271FCFE-708A-B84A-F029-C329F33FEC42}"/>
                </a:ext>
              </a:extLst>
            </p:cNvPr>
            <p:cNvSpPr txBox="1"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Idræt og </a:t>
              </a: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Folkeoplys-ning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39" name="Gruppe 138">
            <a:extLst>
              <a:ext uri="{FF2B5EF4-FFF2-40B4-BE49-F238E27FC236}">
                <a16:creationId xmlns:a16="http://schemas.microsoft.com/office/drawing/2014/main" id="{D6070D66-944C-4E26-FB20-3F51EE772532}"/>
              </a:ext>
            </a:extLst>
          </p:cNvPr>
          <p:cNvGrpSpPr/>
          <p:nvPr/>
        </p:nvGrpSpPr>
        <p:grpSpPr>
          <a:xfrm>
            <a:off x="5159819" y="2721635"/>
            <a:ext cx="739489" cy="369744"/>
            <a:chOff x="6517212" y="1055677"/>
            <a:chExt cx="739489" cy="369744"/>
          </a:xfrm>
          <a:solidFill>
            <a:srgbClr val="00B0F0"/>
          </a:solidFill>
        </p:grpSpPr>
        <p:sp>
          <p:nvSpPr>
            <p:cNvPr id="143" name="Rektangel 142">
              <a:extLst>
                <a:ext uri="{FF2B5EF4-FFF2-40B4-BE49-F238E27FC236}">
                  <a16:creationId xmlns:a16="http://schemas.microsoft.com/office/drawing/2014/main" id="{59258F6E-AE67-FEEB-ED4C-C7182F2F1D23}"/>
                </a:ext>
              </a:extLst>
            </p:cNvPr>
            <p:cNvSpPr/>
            <p:nvPr/>
          </p:nvSpPr>
          <p:spPr>
            <a:xfrm>
              <a:off x="6517212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4" name="Tekstfelt 143">
              <a:extLst>
                <a:ext uri="{FF2B5EF4-FFF2-40B4-BE49-F238E27FC236}">
                  <a16:creationId xmlns:a16="http://schemas.microsoft.com/office/drawing/2014/main" id="{C7EF2F42-7A92-B65C-BBA7-0351BC8CF929}"/>
                </a:ext>
              </a:extLst>
            </p:cNvPr>
            <p:cNvSpPr txBox="1"/>
            <p:nvPr/>
          </p:nvSpPr>
          <p:spPr>
            <a:xfrm>
              <a:off x="6517212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Borgerservice Kontrol og Ydelse</a:t>
              </a:r>
            </a:p>
          </p:txBody>
        </p:sp>
      </p:grpSp>
      <p:grpSp>
        <p:nvGrpSpPr>
          <p:cNvPr id="140" name="Gruppe 139">
            <a:extLst>
              <a:ext uri="{FF2B5EF4-FFF2-40B4-BE49-F238E27FC236}">
                <a16:creationId xmlns:a16="http://schemas.microsoft.com/office/drawing/2014/main" id="{50289E11-04AC-C191-5A00-3BEABB52E809}"/>
              </a:ext>
            </a:extLst>
          </p:cNvPr>
          <p:cNvGrpSpPr/>
          <p:nvPr/>
        </p:nvGrpSpPr>
        <p:grpSpPr>
          <a:xfrm>
            <a:off x="6064329" y="2728655"/>
            <a:ext cx="739489" cy="369744"/>
            <a:chOff x="6517212" y="1580714"/>
            <a:chExt cx="739489" cy="369744"/>
          </a:xfrm>
          <a:solidFill>
            <a:srgbClr val="0070C0"/>
          </a:solidFill>
        </p:grpSpPr>
        <p:sp>
          <p:nvSpPr>
            <p:cNvPr id="141" name="Rektangel 140">
              <a:extLst>
                <a:ext uri="{FF2B5EF4-FFF2-40B4-BE49-F238E27FC236}">
                  <a16:creationId xmlns:a16="http://schemas.microsoft.com/office/drawing/2014/main" id="{4365FF9C-EB9B-1DAC-C269-55BE3BF7E182}"/>
                </a:ext>
              </a:extLst>
            </p:cNvPr>
            <p:cNvSpPr/>
            <p:nvPr/>
          </p:nvSpPr>
          <p:spPr>
            <a:xfrm>
              <a:off x="6517212" y="1580714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2" name="Tekstfelt 141">
              <a:extLst>
                <a:ext uri="{FF2B5EF4-FFF2-40B4-BE49-F238E27FC236}">
                  <a16:creationId xmlns:a16="http://schemas.microsoft.com/office/drawing/2014/main" id="{DDC84348-C5E8-C5BF-9E52-A9008DFCC30E}"/>
                </a:ext>
              </a:extLst>
            </p:cNvPr>
            <p:cNvSpPr txBox="1"/>
            <p:nvPr/>
          </p:nvSpPr>
          <p:spPr>
            <a:xfrm>
              <a:off x="6517212" y="1580714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Jobcenter</a:t>
              </a:r>
            </a:p>
          </p:txBody>
        </p:sp>
      </p:grpSp>
      <p:grpSp>
        <p:nvGrpSpPr>
          <p:cNvPr id="148" name="Gruppe 147">
            <a:extLst>
              <a:ext uri="{FF2B5EF4-FFF2-40B4-BE49-F238E27FC236}">
                <a16:creationId xmlns:a16="http://schemas.microsoft.com/office/drawing/2014/main" id="{E503ED54-F54C-022E-AB89-BD7A3E510697}"/>
              </a:ext>
            </a:extLst>
          </p:cNvPr>
          <p:cNvGrpSpPr/>
          <p:nvPr/>
        </p:nvGrpSpPr>
        <p:grpSpPr>
          <a:xfrm>
            <a:off x="2993486" y="2717562"/>
            <a:ext cx="739489" cy="369744"/>
            <a:chOff x="7568826" y="2630790"/>
            <a:chExt cx="739489" cy="369744"/>
          </a:xfrm>
          <a:solidFill>
            <a:srgbClr val="0070C0"/>
          </a:solidFill>
        </p:grpSpPr>
        <p:sp>
          <p:nvSpPr>
            <p:cNvPr id="152" name="Rektangel 151">
              <a:extLst>
                <a:ext uri="{FF2B5EF4-FFF2-40B4-BE49-F238E27FC236}">
                  <a16:creationId xmlns:a16="http://schemas.microsoft.com/office/drawing/2014/main" id="{CD2DF949-8872-181C-4205-7EAA0CEB0B28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3" name="Tekstfelt 152">
              <a:extLst>
                <a:ext uri="{FF2B5EF4-FFF2-40B4-BE49-F238E27FC236}">
                  <a16:creationId xmlns:a16="http://schemas.microsoft.com/office/drawing/2014/main" id="{0440441E-EB47-0A6A-23C3-079E101FC10B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Teknik og Miljø</a:t>
              </a:r>
            </a:p>
          </p:txBody>
        </p:sp>
      </p:grpSp>
      <p:grpSp>
        <p:nvGrpSpPr>
          <p:cNvPr id="149" name="Gruppe 148">
            <a:extLst>
              <a:ext uri="{FF2B5EF4-FFF2-40B4-BE49-F238E27FC236}">
                <a16:creationId xmlns:a16="http://schemas.microsoft.com/office/drawing/2014/main" id="{C142CA8A-549B-7A20-508C-E5970E2866BB}"/>
              </a:ext>
            </a:extLst>
          </p:cNvPr>
          <p:cNvGrpSpPr/>
          <p:nvPr/>
        </p:nvGrpSpPr>
        <p:grpSpPr>
          <a:xfrm>
            <a:off x="3915752" y="2727057"/>
            <a:ext cx="739489" cy="369744"/>
            <a:chOff x="7568826" y="3155827"/>
            <a:chExt cx="739489" cy="369744"/>
          </a:xfrm>
          <a:solidFill>
            <a:srgbClr val="0070C0"/>
          </a:solidFill>
        </p:grpSpPr>
        <p:sp>
          <p:nvSpPr>
            <p:cNvPr id="150" name="Rektangel 149">
              <a:extLst>
                <a:ext uri="{FF2B5EF4-FFF2-40B4-BE49-F238E27FC236}">
                  <a16:creationId xmlns:a16="http://schemas.microsoft.com/office/drawing/2014/main" id="{445F53FB-0E9F-C9D7-EE66-74B00EFA728E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1" name="Tekstfelt 150">
              <a:extLst>
                <a:ext uri="{FF2B5EF4-FFF2-40B4-BE49-F238E27FC236}">
                  <a16:creationId xmlns:a16="http://schemas.microsoft.com/office/drawing/2014/main" id="{A0594DBB-9FE3-E0C7-0971-04FA94695A7F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Drift og Service</a:t>
              </a:r>
            </a:p>
          </p:txBody>
        </p:sp>
      </p:grpSp>
      <p:cxnSp>
        <p:nvCxnSpPr>
          <p:cNvPr id="161" name="Lige forbindelse 160">
            <a:extLst>
              <a:ext uri="{FF2B5EF4-FFF2-40B4-BE49-F238E27FC236}">
                <a16:creationId xmlns:a16="http://schemas.microsoft.com/office/drawing/2014/main" id="{757EF53C-2319-2DB9-17F2-39867A4879A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540927" y="952434"/>
            <a:ext cx="0" cy="21009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Lige forbindelse 163">
            <a:extLst>
              <a:ext uri="{FF2B5EF4-FFF2-40B4-BE49-F238E27FC236}">
                <a16:creationId xmlns:a16="http://schemas.microsoft.com/office/drawing/2014/main" id="{1F02C3C9-535B-F203-2417-B102AA16C5DF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1688586" y="1627094"/>
            <a:ext cx="4889" cy="9874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Rektangel 344">
            <a:extLst>
              <a:ext uri="{FF2B5EF4-FFF2-40B4-BE49-F238E27FC236}">
                <a16:creationId xmlns:a16="http://schemas.microsoft.com/office/drawing/2014/main" id="{9E5B70D3-93DF-6CCC-B9A9-9420ADF913CF}"/>
              </a:ext>
            </a:extLst>
          </p:cNvPr>
          <p:cNvSpPr/>
          <p:nvPr/>
        </p:nvSpPr>
        <p:spPr>
          <a:xfrm>
            <a:off x="182483" y="5535009"/>
            <a:ext cx="648072" cy="3128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Område 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2</a:t>
            </a:r>
          </a:p>
        </p:txBody>
      </p:sp>
      <p:sp>
        <p:nvSpPr>
          <p:cNvPr id="346" name="Rektangel 345">
            <a:extLst>
              <a:ext uri="{FF2B5EF4-FFF2-40B4-BE49-F238E27FC236}">
                <a16:creationId xmlns:a16="http://schemas.microsoft.com/office/drawing/2014/main" id="{E3DCC182-0C03-3133-C2D1-0FE859AAC8F7}"/>
              </a:ext>
            </a:extLst>
          </p:cNvPr>
          <p:cNvSpPr/>
          <p:nvPr/>
        </p:nvSpPr>
        <p:spPr>
          <a:xfrm>
            <a:off x="941556" y="5960857"/>
            <a:ext cx="648072" cy="3128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Funktions-MED-udvalg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3</a:t>
            </a:r>
          </a:p>
        </p:txBody>
      </p:sp>
      <p:sp>
        <p:nvSpPr>
          <p:cNvPr id="348" name="Rektangel 347">
            <a:extLst>
              <a:ext uri="{FF2B5EF4-FFF2-40B4-BE49-F238E27FC236}">
                <a16:creationId xmlns:a16="http://schemas.microsoft.com/office/drawing/2014/main" id="{4B3AAE9E-E5BC-1877-7518-DDEF7C075FFC}"/>
              </a:ext>
            </a:extLst>
          </p:cNvPr>
          <p:cNvSpPr/>
          <p:nvPr/>
        </p:nvSpPr>
        <p:spPr>
          <a:xfrm>
            <a:off x="937108" y="6389903"/>
            <a:ext cx="648072" cy="312832"/>
          </a:xfrm>
          <a:prstGeom prst="rect">
            <a:avLst/>
          </a:prstGeom>
          <a:solidFill>
            <a:srgbClr val="0070C0"/>
          </a:solidFill>
          <a:ln>
            <a:solidFill>
              <a:srgbClr val="122E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Lokaludvalg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sp>
        <p:nvSpPr>
          <p:cNvPr id="349" name="Rektangel 348">
            <a:extLst>
              <a:ext uri="{FF2B5EF4-FFF2-40B4-BE49-F238E27FC236}">
                <a16:creationId xmlns:a16="http://schemas.microsoft.com/office/drawing/2014/main" id="{CFD4CAAA-D434-3702-05D5-5D17205DBD9B}"/>
              </a:ext>
            </a:extLst>
          </p:cNvPr>
          <p:cNvSpPr/>
          <p:nvPr/>
        </p:nvSpPr>
        <p:spPr>
          <a:xfrm>
            <a:off x="182483" y="5960857"/>
            <a:ext cx="648072" cy="312832"/>
          </a:xfrm>
          <a:prstGeom prst="rect">
            <a:avLst/>
          </a:prstGeom>
          <a:solidFill>
            <a:srgbClr val="00B0F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Personalemøde med MED-status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cxnSp>
        <p:nvCxnSpPr>
          <p:cNvPr id="361" name="Lige forbindelse 360">
            <a:extLst>
              <a:ext uri="{FF2B5EF4-FFF2-40B4-BE49-F238E27FC236}">
                <a16:creationId xmlns:a16="http://schemas.microsoft.com/office/drawing/2014/main" id="{B9B890A4-BEE5-76F1-A92B-F0C9B6DC4D0A}"/>
              </a:ext>
            </a:extLst>
          </p:cNvPr>
          <p:cNvCxnSpPr>
            <a:cxnSpLocks/>
          </p:cNvCxnSpPr>
          <p:nvPr/>
        </p:nvCxnSpPr>
        <p:spPr>
          <a:xfrm flipH="1" flipV="1">
            <a:off x="1683114" y="1155542"/>
            <a:ext cx="6449316" cy="698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Lige forbindelse 362">
            <a:extLst>
              <a:ext uri="{FF2B5EF4-FFF2-40B4-BE49-F238E27FC236}">
                <a16:creationId xmlns:a16="http://schemas.microsoft.com/office/drawing/2014/main" id="{5A69B8A3-5C10-7600-FAA0-4EDD09B9AA1E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1688586" y="1155542"/>
            <a:ext cx="0" cy="1018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Lige forbindelse 365">
            <a:extLst>
              <a:ext uri="{FF2B5EF4-FFF2-40B4-BE49-F238E27FC236}">
                <a16:creationId xmlns:a16="http://schemas.microsoft.com/office/drawing/2014/main" id="{2D5B3C48-1598-25D1-FF7F-167A61A6F6FA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3805731" y="1139600"/>
            <a:ext cx="1" cy="1234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Lige forbindelse 369">
            <a:extLst>
              <a:ext uri="{FF2B5EF4-FFF2-40B4-BE49-F238E27FC236}">
                <a16:creationId xmlns:a16="http://schemas.microsoft.com/office/drawing/2014/main" id="{544BFD8D-76A6-DDE8-BC39-E38B617EE010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5966935" y="1179221"/>
            <a:ext cx="0" cy="837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Lige forbindelse 374">
            <a:extLst>
              <a:ext uri="{FF2B5EF4-FFF2-40B4-BE49-F238E27FC236}">
                <a16:creationId xmlns:a16="http://schemas.microsoft.com/office/drawing/2014/main" id="{8EEDAC44-72C1-A030-44FA-1648C0604516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8132429" y="1166854"/>
            <a:ext cx="1" cy="953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Lige forbindelse 1">
            <a:extLst>
              <a:ext uri="{FF2B5EF4-FFF2-40B4-BE49-F238E27FC236}">
                <a16:creationId xmlns:a16="http://schemas.microsoft.com/office/drawing/2014/main" id="{CA75F8FA-5FC3-8C19-24BA-CF798EC7A280}"/>
              </a:ext>
            </a:extLst>
          </p:cNvPr>
          <p:cNvCxnSpPr>
            <a:cxnSpLocks/>
          </p:cNvCxnSpPr>
          <p:nvPr/>
        </p:nvCxnSpPr>
        <p:spPr>
          <a:xfrm>
            <a:off x="182482" y="4746225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59E43BBE-7615-15A2-F9B4-C86030928A25}"/>
              </a:ext>
            </a:extLst>
          </p:cNvPr>
          <p:cNvSpPr txBox="1"/>
          <p:nvPr/>
        </p:nvSpPr>
        <p:spPr>
          <a:xfrm>
            <a:off x="53246" y="4841410"/>
            <a:ext cx="942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-miljøgrupper)</a:t>
            </a: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DC9BEFBF-D9A7-3125-E708-EAB016794099}"/>
              </a:ext>
            </a:extLst>
          </p:cNvPr>
          <p:cNvGrpSpPr/>
          <p:nvPr/>
        </p:nvGrpSpPr>
        <p:grpSpPr>
          <a:xfrm>
            <a:off x="3011241" y="5371804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1AA34DEA-2A17-98E9-1503-D936C159334B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1821D0E3-0902-83C2-39F4-1FC9ACCDA054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Teknik og Miljø rådhus</a:t>
              </a:r>
            </a:p>
          </p:txBody>
        </p:sp>
      </p:grp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AEFE3ED3-5F4B-CE38-931A-08F9D3E378B8}"/>
              </a:ext>
            </a:extLst>
          </p:cNvPr>
          <p:cNvGrpSpPr/>
          <p:nvPr/>
        </p:nvGrpSpPr>
        <p:grpSpPr>
          <a:xfrm>
            <a:off x="3011240" y="4845750"/>
            <a:ext cx="739489" cy="369744"/>
            <a:chOff x="7568826" y="2630790"/>
            <a:chExt cx="739489" cy="369744"/>
          </a:xfrm>
          <a:solidFill>
            <a:srgbClr val="00B050"/>
          </a:solidFill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27583A5F-C2F6-E560-970E-95292D358461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1" name="Tekstfelt 20">
              <a:extLst>
                <a:ext uri="{FF2B5EF4-FFF2-40B4-BE49-F238E27FC236}">
                  <a16:creationId xmlns:a16="http://schemas.microsoft.com/office/drawing/2014/main" id="{42DB8DCE-FB57-266E-0DB0-188905BDB158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Byplan, Byg og Klima</a:t>
              </a: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BD6AA603-A32E-0D36-5ABF-DA6CBC36C956}"/>
              </a:ext>
            </a:extLst>
          </p:cNvPr>
          <p:cNvGrpSpPr/>
          <p:nvPr/>
        </p:nvGrpSpPr>
        <p:grpSpPr>
          <a:xfrm>
            <a:off x="3915752" y="5361696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3412C542-58ED-A0AC-B51A-F32F17DE32E0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Tekstfelt 26">
              <a:extLst>
                <a:ext uri="{FF2B5EF4-FFF2-40B4-BE49-F238E27FC236}">
                  <a16:creationId xmlns:a16="http://schemas.microsoft.com/office/drawing/2014/main" id="{948A9DA4-8A49-D06E-F33C-4170AFCF9218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Bygningsdrift</a:t>
              </a:r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2A5F2BCD-33CF-8A79-4171-3684F9459E33}"/>
              </a:ext>
            </a:extLst>
          </p:cNvPr>
          <p:cNvGrpSpPr/>
          <p:nvPr/>
        </p:nvGrpSpPr>
        <p:grpSpPr>
          <a:xfrm>
            <a:off x="3915752" y="4846980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0C6A136D-B3FA-EEB0-C2A1-C10E9B1C055A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0" name="Tekstfelt 159">
              <a:extLst>
                <a:ext uri="{FF2B5EF4-FFF2-40B4-BE49-F238E27FC236}">
                  <a16:creationId xmlns:a16="http://schemas.microsoft.com/office/drawing/2014/main" id="{27B85A17-EF74-86F7-8A29-2EC64E9464D7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Sekretariat og IT</a:t>
              </a:r>
            </a:p>
          </p:txBody>
        </p:sp>
      </p:grpSp>
      <p:grpSp>
        <p:nvGrpSpPr>
          <p:cNvPr id="166" name="Gruppe 165">
            <a:extLst>
              <a:ext uri="{FF2B5EF4-FFF2-40B4-BE49-F238E27FC236}">
                <a16:creationId xmlns:a16="http://schemas.microsoft.com/office/drawing/2014/main" id="{F2A4CF46-8DD1-9930-DCE5-A75959013EB6}"/>
              </a:ext>
            </a:extLst>
          </p:cNvPr>
          <p:cNvGrpSpPr/>
          <p:nvPr/>
        </p:nvGrpSpPr>
        <p:grpSpPr>
          <a:xfrm>
            <a:off x="6061356" y="5374507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168" name="Rektangel 167">
              <a:extLst>
                <a:ext uri="{FF2B5EF4-FFF2-40B4-BE49-F238E27FC236}">
                  <a16:creationId xmlns:a16="http://schemas.microsoft.com/office/drawing/2014/main" id="{6C1CF747-429B-EBEB-0CF2-65757976691D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9" name="Tekstfelt 168">
              <a:extLst>
                <a:ext uri="{FF2B5EF4-FFF2-40B4-BE49-F238E27FC236}">
                  <a16:creationId xmlns:a16="http://schemas.microsoft.com/office/drawing/2014/main" id="{39EF5869-E66C-CDF7-C6FA-17FC9D25D5DA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Jobcenter </a:t>
              </a:r>
              <a:b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</a:b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Rådhus</a:t>
              </a:r>
            </a:p>
          </p:txBody>
        </p:sp>
      </p:grpSp>
      <p:grpSp>
        <p:nvGrpSpPr>
          <p:cNvPr id="171" name="Gruppe 170">
            <a:extLst>
              <a:ext uri="{FF2B5EF4-FFF2-40B4-BE49-F238E27FC236}">
                <a16:creationId xmlns:a16="http://schemas.microsoft.com/office/drawing/2014/main" id="{F7204580-A7AF-7E5D-D122-47533BFA2314}"/>
              </a:ext>
            </a:extLst>
          </p:cNvPr>
          <p:cNvGrpSpPr/>
          <p:nvPr/>
        </p:nvGrpSpPr>
        <p:grpSpPr>
          <a:xfrm>
            <a:off x="6064329" y="4868831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172" name="Rektangel 171">
              <a:extLst>
                <a:ext uri="{FF2B5EF4-FFF2-40B4-BE49-F238E27FC236}">
                  <a16:creationId xmlns:a16="http://schemas.microsoft.com/office/drawing/2014/main" id="{9B13382B-303A-1AA1-48CF-FD422722EA84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4" name="Tekstfelt 173">
              <a:extLst>
                <a:ext uri="{FF2B5EF4-FFF2-40B4-BE49-F238E27FC236}">
                  <a16:creationId xmlns:a16="http://schemas.microsoft.com/office/drawing/2014/main" id="{7432A64F-22FD-792A-715A-33C0DCE03CAA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600">
                  <a:solidFill>
                    <a:srgbClr val="FFFFFF"/>
                  </a:solidFill>
                  <a:latin typeface="Verdana"/>
                </a:rPr>
                <a:t>Jobcenter</a:t>
              </a: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</a:t>
              </a:r>
              <a:br>
                <a:rPr lang="da-DK" sz="600">
                  <a:solidFill>
                    <a:srgbClr val="FFFFFF"/>
                  </a:solidFill>
                  <a:latin typeface="Verdana"/>
                </a:rPr>
              </a:b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Rådhus Hjortespring</a:t>
              </a:r>
            </a:p>
          </p:txBody>
        </p:sp>
      </p:grpSp>
      <p:sp>
        <p:nvSpPr>
          <p:cNvPr id="175" name="Titel 1">
            <a:extLst>
              <a:ext uri="{FF2B5EF4-FFF2-40B4-BE49-F238E27FC236}">
                <a16:creationId xmlns:a16="http://schemas.microsoft.com/office/drawing/2014/main" id="{3EDE4BEF-32B7-E147-31AA-3A62D186DD25}"/>
              </a:ext>
            </a:extLst>
          </p:cNvPr>
          <p:cNvSpPr txBox="1">
            <a:spLocks/>
          </p:cNvSpPr>
          <p:nvPr/>
        </p:nvSpPr>
        <p:spPr bwMode="auto">
          <a:xfrm>
            <a:off x="118773" y="118054"/>
            <a:ext cx="3692614" cy="33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a-DK" sz="1800" b="1" kern="0">
                <a:solidFill>
                  <a:srgbClr val="990033"/>
                </a:solidFill>
              </a:rPr>
              <a:t>Bila</a:t>
            </a:r>
            <a:r>
              <a:rPr lang="da-DK" b="1" kern="0">
                <a:solidFill>
                  <a:srgbClr val="990033"/>
                </a:solidFill>
              </a:rPr>
              <a:t>g 2 - </a:t>
            </a:r>
            <a:r>
              <a:rPr lang="da-DK" sz="1800" b="1" kern="0">
                <a:solidFill>
                  <a:srgbClr val="990033"/>
                </a:solidFill>
              </a:rPr>
              <a:t>By &amp; Fællesskab</a:t>
            </a:r>
            <a:r>
              <a:rPr lang="da-DK" b="1" kern="0">
                <a:solidFill>
                  <a:srgbClr val="990033"/>
                </a:solidFill>
              </a:rPr>
              <a:t>, Stabe og Direktionssekretariat</a:t>
            </a:r>
            <a:endParaRPr lang="da-DK" sz="1800" b="1" kern="0">
              <a:solidFill>
                <a:srgbClr val="990033"/>
              </a:solidFill>
            </a:endParaRPr>
          </a:p>
        </p:txBody>
      </p:sp>
      <p:grpSp>
        <p:nvGrpSpPr>
          <p:cNvPr id="177" name="Gruppe 176">
            <a:extLst>
              <a:ext uri="{FF2B5EF4-FFF2-40B4-BE49-F238E27FC236}">
                <a16:creationId xmlns:a16="http://schemas.microsoft.com/office/drawing/2014/main" id="{32EE507D-A86B-00E0-7351-2A8DB2B57DBA}"/>
              </a:ext>
            </a:extLst>
          </p:cNvPr>
          <p:cNvGrpSpPr/>
          <p:nvPr/>
        </p:nvGrpSpPr>
        <p:grpSpPr>
          <a:xfrm>
            <a:off x="7342260" y="4868831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178" name="Rektangel 177">
              <a:extLst>
                <a:ext uri="{FF2B5EF4-FFF2-40B4-BE49-F238E27FC236}">
                  <a16:creationId xmlns:a16="http://schemas.microsoft.com/office/drawing/2014/main" id="{A92EBC74-2F77-A65B-4A24-7E16BB5E4C6F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9" name="Tekstfelt 178">
              <a:extLst>
                <a:ext uri="{FF2B5EF4-FFF2-40B4-BE49-F238E27FC236}">
                  <a16:creationId xmlns:a16="http://schemas.microsoft.com/office/drawing/2014/main" id="{B854C003-7307-DE28-D657-7CA248C68FD3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Direktions-sekretariatet</a:t>
              </a: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og HR</a:t>
              </a:r>
            </a:p>
          </p:txBody>
        </p:sp>
      </p:grpSp>
      <p:grpSp>
        <p:nvGrpSpPr>
          <p:cNvPr id="180" name="Gruppe 179">
            <a:extLst>
              <a:ext uri="{FF2B5EF4-FFF2-40B4-BE49-F238E27FC236}">
                <a16:creationId xmlns:a16="http://schemas.microsoft.com/office/drawing/2014/main" id="{10AB389D-8146-D6A8-15F9-5C5A0DF070B2}"/>
              </a:ext>
            </a:extLst>
          </p:cNvPr>
          <p:cNvGrpSpPr/>
          <p:nvPr/>
        </p:nvGrpSpPr>
        <p:grpSpPr>
          <a:xfrm>
            <a:off x="8246771" y="4868831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181" name="Rektangel 180">
              <a:extLst>
                <a:ext uri="{FF2B5EF4-FFF2-40B4-BE49-F238E27FC236}">
                  <a16:creationId xmlns:a16="http://schemas.microsoft.com/office/drawing/2014/main" id="{A28AD399-23C2-6312-0F6E-9776F7BD9832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82" name="Tekstfelt 181">
              <a:extLst>
                <a:ext uri="{FF2B5EF4-FFF2-40B4-BE49-F238E27FC236}">
                  <a16:creationId xmlns:a16="http://schemas.microsoft.com/office/drawing/2014/main" id="{E953686B-D4AB-0063-DE59-F342DA045997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00B0F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Stab for Økonomi</a:t>
              </a:r>
            </a:p>
          </p:txBody>
        </p:sp>
      </p:grp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858420C6-6B5F-3CB0-2C89-1E5B0C2FC112}"/>
              </a:ext>
            </a:extLst>
          </p:cNvPr>
          <p:cNvCxnSpPr>
            <a:cxnSpLocks/>
          </p:cNvCxnSpPr>
          <p:nvPr/>
        </p:nvCxnSpPr>
        <p:spPr>
          <a:xfrm flipV="1">
            <a:off x="1247810" y="2605878"/>
            <a:ext cx="902925" cy="94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forbindelse 40">
            <a:extLst>
              <a:ext uri="{FF2B5EF4-FFF2-40B4-BE49-F238E27FC236}">
                <a16:creationId xmlns:a16="http://schemas.microsoft.com/office/drawing/2014/main" id="{68F76DCA-2051-3412-CEB0-7C62D7C0342C}"/>
              </a:ext>
            </a:extLst>
          </p:cNvPr>
          <p:cNvCxnSpPr>
            <a:cxnSpLocks/>
            <a:endCxn id="138" idx="0"/>
          </p:cNvCxnSpPr>
          <p:nvPr/>
        </p:nvCxnSpPr>
        <p:spPr>
          <a:xfrm>
            <a:off x="1683485" y="2608775"/>
            <a:ext cx="1355" cy="6331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B42C706A-EEC5-CF3B-2DC6-617E329C281E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3805732" y="1632748"/>
            <a:ext cx="0" cy="23400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9F074235-B6E5-6123-A1C3-BFC8B3F565AD}"/>
              </a:ext>
            </a:extLst>
          </p:cNvPr>
          <p:cNvCxnSpPr>
            <a:cxnSpLocks/>
          </p:cNvCxnSpPr>
          <p:nvPr/>
        </p:nvCxnSpPr>
        <p:spPr>
          <a:xfrm>
            <a:off x="3380984" y="2614550"/>
            <a:ext cx="88891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79FBAF2C-05A6-A3B9-0545-05CAD3F9D04B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3363231" y="2629337"/>
            <a:ext cx="0" cy="882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Lige forbindelse 127">
            <a:extLst>
              <a:ext uri="{FF2B5EF4-FFF2-40B4-BE49-F238E27FC236}">
                <a16:creationId xmlns:a16="http://schemas.microsoft.com/office/drawing/2014/main" id="{2C580A48-8E89-3F7C-D817-A98E7E689993}"/>
              </a:ext>
            </a:extLst>
          </p:cNvPr>
          <p:cNvCxnSpPr>
            <a:cxnSpLocks/>
            <a:endCxn id="151" idx="0"/>
          </p:cNvCxnSpPr>
          <p:nvPr/>
        </p:nvCxnSpPr>
        <p:spPr>
          <a:xfrm>
            <a:off x="4285496" y="2613891"/>
            <a:ext cx="1" cy="1131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Lige forbindelse 145">
            <a:extLst>
              <a:ext uri="{FF2B5EF4-FFF2-40B4-BE49-F238E27FC236}">
                <a16:creationId xmlns:a16="http://schemas.microsoft.com/office/drawing/2014/main" id="{A09CE26B-6275-7686-8FCF-28733799F300}"/>
              </a:ext>
            </a:extLst>
          </p:cNvPr>
          <p:cNvCxnSpPr>
            <a:cxnSpLocks/>
          </p:cNvCxnSpPr>
          <p:nvPr/>
        </p:nvCxnSpPr>
        <p:spPr>
          <a:xfrm>
            <a:off x="5966935" y="1619347"/>
            <a:ext cx="0" cy="9811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Lige forbindelse 146">
            <a:extLst>
              <a:ext uri="{FF2B5EF4-FFF2-40B4-BE49-F238E27FC236}">
                <a16:creationId xmlns:a16="http://schemas.microsoft.com/office/drawing/2014/main" id="{C1E0BD24-1C9C-0DDC-5646-E0BCD2AFE1EF}"/>
              </a:ext>
            </a:extLst>
          </p:cNvPr>
          <p:cNvCxnSpPr>
            <a:cxnSpLocks/>
          </p:cNvCxnSpPr>
          <p:nvPr/>
        </p:nvCxnSpPr>
        <p:spPr>
          <a:xfrm>
            <a:off x="5542187" y="2601149"/>
            <a:ext cx="88891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Lige forbindelse 153">
            <a:extLst>
              <a:ext uri="{FF2B5EF4-FFF2-40B4-BE49-F238E27FC236}">
                <a16:creationId xmlns:a16="http://schemas.microsoft.com/office/drawing/2014/main" id="{EFF52021-0119-6EF9-E577-2BAC601688F3}"/>
              </a:ext>
            </a:extLst>
          </p:cNvPr>
          <p:cNvCxnSpPr>
            <a:cxnSpLocks/>
          </p:cNvCxnSpPr>
          <p:nvPr/>
        </p:nvCxnSpPr>
        <p:spPr>
          <a:xfrm>
            <a:off x="5542190" y="2615936"/>
            <a:ext cx="0" cy="882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Lige forbindelse 154">
            <a:extLst>
              <a:ext uri="{FF2B5EF4-FFF2-40B4-BE49-F238E27FC236}">
                <a16:creationId xmlns:a16="http://schemas.microsoft.com/office/drawing/2014/main" id="{5ADEE534-416F-164D-F225-0BA2CB5D88CC}"/>
              </a:ext>
            </a:extLst>
          </p:cNvPr>
          <p:cNvCxnSpPr>
            <a:cxnSpLocks/>
          </p:cNvCxnSpPr>
          <p:nvPr/>
        </p:nvCxnSpPr>
        <p:spPr>
          <a:xfrm>
            <a:off x="6446699" y="2600490"/>
            <a:ext cx="1" cy="1131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Lige forbindelse 155">
            <a:extLst>
              <a:ext uri="{FF2B5EF4-FFF2-40B4-BE49-F238E27FC236}">
                <a16:creationId xmlns:a16="http://schemas.microsoft.com/office/drawing/2014/main" id="{3484B075-FD32-A1A0-4425-A50492FAD302}"/>
              </a:ext>
            </a:extLst>
          </p:cNvPr>
          <p:cNvCxnSpPr>
            <a:cxnSpLocks/>
          </p:cNvCxnSpPr>
          <p:nvPr/>
        </p:nvCxnSpPr>
        <p:spPr>
          <a:xfrm>
            <a:off x="6889704" y="2897814"/>
            <a:ext cx="12558" cy="266655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Lige forbindelse 157">
            <a:extLst>
              <a:ext uri="{FF2B5EF4-FFF2-40B4-BE49-F238E27FC236}">
                <a16:creationId xmlns:a16="http://schemas.microsoft.com/office/drawing/2014/main" id="{4765337C-FB99-1DD7-C7D5-385588C3B185}"/>
              </a:ext>
            </a:extLst>
          </p:cNvPr>
          <p:cNvCxnSpPr>
            <a:cxnSpLocks/>
            <a:stCxn id="169" idx="3"/>
          </p:cNvCxnSpPr>
          <p:nvPr/>
        </p:nvCxnSpPr>
        <p:spPr>
          <a:xfrm>
            <a:off x="6800845" y="5559379"/>
            <a:ext cx="101417" cy="498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Lige forbindelse 162">
            <a:extLst>
              <a:ext uri="{FF2B5EF4-FFF2-40B4-BE49-F238E27FC236}">
                <a16:creationId xmlns:a16="http://schemas.microsoft.com/office/drawing/2014/main" id="{DE3D0170-8B3A-5B63-5CC1-9C990E494674}"/>
              </a:ext>
            </a:extLst>
          </p:cNvPr>
          <p:cNvCxnSpPr>
            <a:cxnSpLocks/>
            <a:endCxn id="174" idx="3"/>
          </p:cNvCxnSpPr>
          <p:nvPr/>
        </p:nvCxnSpPr>
        <p:spPr>
          <a:xfrm flipH="1">
            <a:off x="6803818" y="5053703"/>
            <a:ext cx="11100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Lige forbindelse 172">
            <a:extLst>
              <a:ext uri="{FF2B5EF4-FFF2-40B4-BE49-F238E27FC236}">
                <a16:creationId xmlns:a16="http://schemas.microsoft.com/office/drawing/2014/main" id="{50CD1592-D287-ACF4-A48D-F07A5F70ACAF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8132430" y="1631924"/>
            <a:ext cx="31830" cy="340653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Lige forbindelse 183">
            <a:extLst>
              <a:ext uri="{FF2B5EF4-FFF2-40B4-BE49-F238E27FC236}">
                <a16:creationId xmlns:a16="http://schemas.microsoft.com/office/drawing/2014/main" id="{B2F936C8-D753-2993-1EA1-5A07FB4889EF}"/>
              </a:ext>
            </a:extLst>
          </p:cNvPr>
          <p:cNvCxnSpPr>
            <a:cxnSpLocks/>
            <a:stCxn id="179" idx="3"/>
            <a:endCxn id="182" idx="1"/>
          </p:cNvCxnSpPr>
          <p:nvPr/>
        </p:nvCxnSpPr>
        <p:spPr>
          <a:xfrm>
            <a:off x="8081749" y="5053703"/>
            <a:ext cx="16502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Lige forbindelse 187">
            <a:extLst>
              <a:ext uri="{FF2B5EF4-FFF2-40B4-BE49-F238E27FC236}">
                <a16:creationId xmlns:a16="http://schemas.microsoft.com/office/drawing/2014/main" id="{20A1E47C-5404-1E5D-A370-0F8B51F71065}"/>
              </a:ext>
            </a:extLst>
          </p:cNvPr>
          <p:cNvCxnSpPr>
            <a:cxnSpLocks/>
            <a:endCxn id="135" idx="0"/>
          </p:cNvCxnSpPr>
          <p:nvPr/>
        </p:nvCxnSpPr>
        <p:spPr>
          <a:xfrm flipH="1">
            <a:off x="1245642" y="2608193"/>
            <a:ext cx="6514" cy="1134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Lige forbindelse 319">
            <a:extLst>
              <a:ext uri="{FF2B5EF4-FFF2-40B4-BE49-F238E27FC236}">
                <a16:creationId xmlns:a16="http://schemas.microsoft.com/office/drawing/2014/main" id="{F69FB89C-014C-8F61-0246-1E3EF42E7615}"/>
              </a:ext>
            </a:extLst>
          </p:cNvPr>
          <p:cNvCxnSpPr>
            <a:cxnSpLocks/>
            <a:endCxn id="133" idx="0"/>
          </p:cNvCxnSpPr>
          <p:nvPr/>
        </p:nvCxnSpPr>
        <p:spPr>
          <a:xfrm flipH="1">
            <a:off x="2150736" y="2605878"/>
            <a:ext cx="5928" cy="11738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Lige forbindelse 323">
            <a:extLst>
              <a:ext uri="{FF2B5EF4-FFF2-40B4-BE49-F238E27FC236}">
                <a16:creationId xmlns:a16="http://schemas.microsoft.com/office/drawing/2014/main" id="{D5368D8A-3D8E-39FD-CC69-195C4B5A22C1}"/>
              </a:ext>
            </a:extLst>
          </p:cNvPr>
          <p:cNvCxnSpPr>
            <a:cxnSpLocks/>
          </p:cNvCxnSpPr>
          <p:nvPr/>
        </p:nvCxnSpPr>
        <p:spPr>
          <a:xfrm>
            <a:off x="4776831" y="3437067"/>
            <a:ext cx="7991" cy="16013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Lige forbindelse 325">
            <a:extLst>
              <a:ext uri="{FF2B5EF4-FFF2-40B4-BE49-F238E27FC236}">
                <a16:creationId xmlns:a16="http://schemas.microsoft.com/office/drawing/2014/main" id="{6D2D7D48-C311-9D7F-A3CA-F556D491399F}"/>
              </a:ext>
            </a:extLst>
          </p:cNvPr>
          <p:cNvCxnSpPr>
            <a:cxnSpLocks/>
          </p:cNvCxnSpPr>
          <p:nvPr/>
        </p:nvCxnSpPr>
        <p:spPr>
          <a:xfrm>
            <a:off x="2821874" y="2897777"/>
            <a:ext cx="20526" cy="2666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Lige forbindelse 326">
            <a:extLst>
              <a:ext uri="{FF2B5EF4-FFF2-40B4-BE49-F238E27FC236}">
                <a16:creationId xmlns:a16="http://schemas.microsoft.com/office/drawing/2014/main" id="{2F9B93CA-D964-D419-3134-AFA899C23CA6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2828079" y="2897777"/>
            <a:ext cx="165407" cy="465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Lige forbindelse 338">
            <a:extLst>
              <a:ext uri="{FF2B5EF4-FFF2-40B4-BE49-F238E27FC236}">
                <a16:creationId xmlns:a16="http://schemas.microsoft.com/office/drawing/2014/main" id="{9930E167-A9E3-3EAF-F3B7-87566D33A140}"/>
              </a:ext>
            </a:extLst>
          </p:cNvPr>
          <p:cNvCxnSpPr>
            <a:cxnSpLocks/>
            <a:stCxn id="160" idx="3"/>
          </p:cNvCxnSpPr>
          <p:nvPr/>
        </p:nvCxnSpPr>
        <p:spPr>
          <a:xfrm flipV="1">
            <a:off x="4655241" y="5030622"/>
            <a:ext cx="119750" cy="12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Lige forbindelse 341">
            <a:extLst>
              <a:ext uri="{FF2B5EF4-FFF2-40B4-BE49-F238E27FC236}">
                <a16:creationId xmlns:a16="http://schemas.microsoft.com/office/drawing/2014/main" id="{E2FAE79C-06A1-C678-487B-B10497FB050F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4655241" y="5543834"/>
            <a:ext cx="251337" cy="27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Lige forbindelse 349">
            <a:extLst>
              <a:ext uri="{FF2B5EF4-FFF2-40B4-BE49-F238E27FC236}">
                <a16:creationId xmlns:a16="http://schemas.microsoft.com/office/drawing/2014/main" id="{7AE34E19-8177-E1DE-E4BE-A71DDE6C3A9F}"/>
              </a:ext>
            </a:extLst>
          </p:cNvPr>
          <p:cNvCxnSpPr>
            <a:cxnSpLocks/>
            <a:stCxn id="162" idx="3"/>
          </p:cNvCxnSpPr>
          <p:nvPr/>
        </p:nvCxnSpPr>
        <p:spPr>
          <a:xfrm flipV="1">
            <a:off x="4650610" y="3438357"/>
            <a:ext cx="127260" cy="8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uppe 18">
            <a:extLst>
              <a:ext uri="{FF2B5EF4-FFF2-40B4-BE49-F238E27FC236}">
                <a16:creationId xmlns:a16="http://schemas.microsoft.com/office/drawing/2014/main" id="{662813EE-B722-6EA0-E820-4CAC97F25E5A}"/>
              </a:ext>
            </a:extLst>
          </p:cNvPr>
          <p:cNvGrpSpPr/>
          <p:nvPr/>
        </p:nvGrpSpPr>
        <p:grpSpPr>
          <a:xfrm>
            <a:off x="2994524" y="3252195"/>
            <a:ext cx="739489" cy="369744"/>
            <a:chOff x="7568826" y="2630790"/>
            <a:chExt cx="739489" cy="369744"/>
          </a:xfrm>
          <a:solidFill>
            <a:srgbClr val="0070C0"/>
          </a:solidFill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9A2F8A16-D82C-B4F2-F5D5-8192279661DB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4" name="Tekstfelt 23">
              <a:extLst>
                <a:ext uri="{FF2B5EF4-FFF2-40B4-BE49-F238E27FC236}">
                  <a16:creationId xmlns:a16="http://schemas.microsoft.com/office/drawing/2014/main" id="{A8E14EBD-2BA6-A48B-E99C-702B18203CE8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800">
                  <a:solidFill>
                    <a:srgbClr val="FFFFFF"/>
                  </a:solidFill>
                  <a:latin typeface="Verdana"/>
                </a:rPr>
                <a:t>Byg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cxnSp>
        <p:nvCxnSpPr>
          <p:cNvPr id="47" name="Lige forbindelse 46">
            <a:extLst>
              <a:ext uri="{FF2B5EF4-FFF2-40B4-BE49-F238E27FC236}">
                <a16:creationId xmlns:a16="http://schemas.microsoft.com/office/drawing/2014/main" id="{BDD849DB-E764-7526-7C1E-9E29DE1F3E52}"/>
              </a:ext>
            </a:extLst>
          </p:cNvPr>
          <p:cNvCxnSpPr>
            <a:cxnSpLocks/>
            <a:stCxn id="24" idx="3"/>
            <a:endCxn id="162" idx="1"/>
          </p:cNvCxnSpPr>
          <p:nvPr/>
        </p:nvCxnSpPr>
        <p:spPr>
          <a:xfrm>
            <a:off x="3734013" y="3437067"/>
            <a:ext cx="177108" cy="137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uppe 156">
            <a:extLst>
              <a:ext uri="{FF2B5EF4-FFF2-40B4-BE49-F238E27FC236}">
                <a16:creationId xmlns:a16="http://schemas.microsoft.com/office/drawing/2014/main" id="{7C4C99CB-1DEF-B92D-1224-1E049882AAA2}"/>
              </a:ext>
            </a:extLst>
          </p:cNvPr>
          <p:cNvGrpSpPr/>
          <p:nvPr/>
        </p:nvGrpSpPr>
        <p:grpSpPr>
          <a:xfrm>
            <a:off x="3911121" y="3253574"/>
            <a:ext cx="739489" cy="369744"/>
            <a:chOff x="7568826" y="2630790"/>
            <a:chExt cx="739489" cy="369744"/>
          </a:xfrm>
          <a:solidFill>
            <a:srgbClr val="00B0F0"/>
          </a:solidFill>
        </p:grpSpPr>
        <p:sp>
          <p:nvSpPr>
            <p:cNvPr id="159" name="Rektangel 158">
              <a:extLst>
                <a:ext uri="{FF2B5EF4-FFF2-40B4-BE49-F238E27FC236}">
                  <a16:creationId xmlns:a16="http://schemas.microsoft.com/office/drawing/2014/main" id="{6EDEB3B5-10BC-F17B-D064-11431F1D4F72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2" name="Tekstfelt 161">
              <a:extLst>
                <a:ext uri="{FF2B5EF4-FFF2-40B4-BE49-F238E27FC236}">
                  <a16:creationId xmlns:a16="http://schemas.microsoft.com/office/drawing/2014/main" id="{6036B41B-09D8-DD11-A212-56DB6C24C0E4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800">
                  <a:solidFill>
                    <a:srgbClr val="FFFFFF"/>
                  </a:solidFill>
                  <a:latin typeface="Verdana"/>
                </a:rPr>
                <a:t>Sekretariat for By og Fællesskab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65" name="Gruppe 164">
            <a:extLst>
              <a:ext uri="{FF2B5EF4-FFF2-40B4-BE49-F238E27FC236}">
                <a16:creationId xmlns:a16="http://schemas.microsoft.com/office/drawing/2014/main" id="{A87609B2-DAA9-734F-AAA4-847A013C611D}"/>
              </a:ext>
            </a:extLst>
          </p:cNvPr>
          <p:cNvGrpSpPr/>
          <p:nvPr/>
        </p:nvGrpSpPr>
        <p:grpSpPr>
          <a:xfrm>
            <a:off x="2999793" y="3789221"/>
            <a:ext cx="739489" cy="369744"/>
            <a:chOff x="7568826" y="2630790"/>
            <a:chExt cx="739489" cy="369744"/>
          </a:xfrm>
          <a:solidFill>
            <a:srgbClr val="0070C0"/>
          </a:solidFill>
        </p:grpSpPr>
        <p:sp>
          <p:nvSpPr>
            <p:cNvPr id="167" name="Rektangel 166">
              <a:extLst>
                <a:ext uri="{FF2B5EF4-FFF2-40B4-BE49-F238E27FC236}">
                  <a16:creationId xmlns:a16="http://schemas.microsoft.com/office/drawing/2014/main" id="{F6B6DFD2-E996-19F6-378D-711BB3DC5058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0" name="Tekstfelt 169">
              <a:extLst>
                <a:ext uri="{FF2B5EF4-FFF2-40B4-BE49-F238E27FC236}">
                  <a16:creationId xmlns:a16="http://schemas.microsoft.com/office/drawing/2014/main" id="{F6EC90BA-5D0B-92D3-8F8A-1531D1E510BD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800">
                  <a:solidFill>
                    <a:srgbClr val="FFFFFF"/>
                  </a:solidFill>
                  <a:latin typeface="Verdana"/>
                </a:rPr>
                <a:t>Klima og Erhverv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cxnSp>
        <p:nvCxnSpPr>
          <p:cNvPr id="183" name="Lige forbindelse 182">
            <a:extLst>
              <a:ext uri="{FF2B5EF4-FFF2-40B4-BE49-F238E27FC236}">
                <a16:creationId xmlns:a16="http://schemas.microsoft.com/office/drawing/2014/main" id="{9C5AFEE9-12FE-0970-0389-A24BF18A15EF}"/>
              </a:ext>
            </a:extLst>
          </p:cNvPr>
          <p:cNvCxnSpPr>
            <a:cxnSpLocks/>
            <a:stCxn id="167" idx="3"/>
            <a:endCxn id="191" idx="1"/>
          </p:cNvCxnSpPr>
          <p:nvPr/>
        </p:nvCxnSpPr>
        <p:spPr>
          <a:xfrm flipV="1">
            <a:off x="3739282" y="3972843"/>
            <a:ext cx="174959" cy="12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Rektangel 322">
            <a:extLst>
              <a:ext uri="{FF2B5EF4-FFF2-40B4-BE49-F238E27FC236}">
                <a16:creationId xmlns:a16="http://schemas.microsoft.com/office/drawing/2014/main" id="{AB2D61CF-C686-8805-68D1-E0771B01F5BA}"/>
              </a:ext>
            </a:extLst>
          </p:cNvPr>
          <p:cNvSpPr/>
          <p:nvPr/>
        </p:nvSpPr>
        <p:spPr>
          <a:xfrm>
            <a:off x="182482" y="6386705"/>
            <a:ext cx="648072" cy="312832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Arbejdsmiljø-gruppe</a:t>
            </a:r>
          </a:p>
        </p:txBody>
      </p:sp>
      <p:sp>
        <p:nvSpPr>
          <p:cNvPr id="325" name="Pladsholder til slidenummer 324">
            <a:extLst>
              <a:ext uri="{FF2B5EF4-FFF2-40B4-BE49-F238E27FC236}">
                <a16:creationId xmlns:a16="http://schemas.microsoft.com/office/drawing/2014/main" id="{D00BA19B-F1BD-3836-0B8C-49E712694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4EBC-0A89-443A-A70C-E7427562F504}" type="slidenum">
              <a:rPr lang="da-DK" smtClean="0"/>
              <a:pPr/>
              <a:t>1</a:t>
            </a:fld>
            <a:endParaRPr lang="da-DK"/>
          </a:p>
        </p:txBody>
      </p:sp>
      <p:grpSp>
        <p:nvGrpSpPr>
          <p:cNvPr id="25" name="Gruppe 24">
            <a:extLst>
              <a:ext uri="{FF2B5EF4-FFF2-40B4-BE49-F238E27FC236}">
                <a16:creationId xmlns:a16="http://schemas.microsoft.com/office/drawing/2014/main" id="{B7EDDCBE-C840-BB04-B87D-834BC45F038B}"/>
              </a:ext>
            </a:extLst>
          </p:cNvPr>
          <p:cNvGrpSpPr/>
          <p:nvPr/>
        </p:nvGrpSpPr>
        <p:grpSpPr>
          <a:xfrm>
            <a:off x="1334511" y="5379493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42" name="Rektangel 41">
              <a:extLst>
                <a:ext uri="{FF2B5EF4-FFF2-40B4-BE49-F238E27FC236}">
                  <a16:creationId xmlns:a16="http://schemas.microsoft.com/office/drawing/2014/main" id="{9DEB87B4-99DF-04DD-3925-EEF321814FFC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44" name="Tekstfelt 43">
              <a:extLst>
                <a:ext uri="{FF2B5EF4-FFF2-40B4-BE49-F238E27FC236}">
                  <a16:creationId xmlns:a16="http://schemas.microsoft.com/office/drawing/2014/main" id="{E0F44B21-85C8-871A-A982-073DA5F72F12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Idræt og </a:t>
              </a: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Folkeoplys-ning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48" name="Gruppe 47">
            <a:extLst>
              <a:ext uri="{FF2B5EF4-FFF2-40B4-BE49-F238E27FC236}">
                <a16:creationId xmlns:a16="http://schemas.microsoft.com/office/drawing/2014/main" id="{B06B61BC-70D0-39FC-796F-D4FC9BB87B72}"/>
              </a:ext>
            </a:extLst>
          </p:cNvPr>
          <p:cNvGrpSpPr/>
          <p:nvPr/>
        </p:nvGrpSpPr>
        <p:grpSpPr>
          <a:xfrm>
            <a:off x="881761" y="4853589"/>
            <a:ext cx="739489" cy="369744"/>
            <a:chOff x="7568826" y="2630790"/>
            <a:chExt cx="739489" cy="369744"/>
          </a:xfrm>
          <a:solidFill>
            <a:srgbClr val="00B050"/>
          </a:solidFill>
        </p:grpSpPr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B6B6373E-CE50-3CF3-720E-F36B853782F1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3" name="Tekstfelt 52">
              <a:extLst>
                <a:ext uri="{FF2B5EF4-FFF2-40B4-BE49-F238E27FC236}">
                  <a16:creationId xmlns:a16="http://schemas.microsoft.com/office/drawing/2014/main" id="{80893FED-176F-6ABE-7604-3C598F13EDD6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Kultur – herunder Biblioteket </a:t>
              </a:r>
            </a:p>
          </p:txBody>
        </p:sp>
      </p:grpSp>
      <p:grpSp>
        <p:nvGrpSpPr>
          <p:cNvPr id="54" name="Gruppe 53">
            <a:extLst>
              <a:ext uri="{FF2B5EF4-FFF2-40B4-BE49-F238E27FC236}">
                <a16:creationId xmlns:a16="http://schemas.microsoft.com/office/drawing/2014/main" id="{E7E80E20-55A6-A3F8-E287-1762D8DA4924}"/>
              </a:ext>
            </a:extLst>
          </p:cNvPr>
          <p:cNvGrpSpPr/>
          <p:nvPr/>
        </p:nvGrpSpPr>
        <p:grpSpPr>
          <a:xfrm>
            <a:off x="1795151" y="4854819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6C505CA8-7599-18DC-669B-AF5D963AF013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61" name="Tekstfelt 60">
              <a:extLst>
                <a:ext uri="{FF2B5EF4-FFF2-40B4-BE49-F238E27FC236}">
                  <a16:creationId xmlns:a16="http://schemas.microsoft.com/office/drawing/2014/main" id="{C5E48538-6198-720E-2873-F210759007A9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Musikskole</a:t>
              </a:r>
            </a:p>
          </p:txBody>
        </p:sp>
      </p:grp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9FF164D4-18B8-274A-BA13-15D9D10D96FA}"/>
              </a:ext>
            </a:extLst>
          </p:cNvPr>
          <p:cNvCxnSpPr>
            <a:cxnSpLocks/>
            <a:stCxn id="138" idx="2"/>
            <a:endCxn id="42" idx="0"/>
          </p:cNvCxnSpPr>
          <p:nvPr/>
        </p:nvCxnSpPr>
        <p:spPr>
          <a:xfrm>
            <a:off x="1684840" y="3611663"/>
            <a:ext cx="19416" cy="17678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Lige forbindelse 185">
            <a:extLst>
              <a:ext uri="{FF2B5EF4-FFF2-40B4-BE49-F238E27FC236}">
                <a16:creationId xmlns:a16="http://schemas.microsoft.com/office/drawing/2014/main" id="{A042F5F7-D0B1-962E-F3CB-D4C0F6C23720}"/>
              </a:ext>
            </a:extLst>
          </p:cNvPr>
          <p:cNvCxnSpPr>
            <a:cxnSpLocks/>
            <a:stCxn id="133" idx="2"/>
            <a:endCxn id="61" idx="0"/>
          </p:cNvCxnSpPr>
          <p:nvPr/>
        </p:nvCxnSpPr>
        <p:spPr>
          <a:xfrm>
            <a:off x="2150736" y="3093003"/>
            <a:ext cx="14160" cy="17618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Lige forbindelse 189">
            <a:extLst>
              <a:ext uri="{FF2B5EF4-FFF2-40B4-BE49-F238E27FC236}">
                <a16:creationId xmlns:a16="http://schemas.microsoft.com/office/drawing/2014/main" id="{C8BD5F44-3FD7-F332-541C-09B40CEDC767}"/>
              </a:ext>
            </a:extLst>
          </p:cNvPr>
          <p:cNvCxnSpPr>
            <a:cxnSpLocks/>
          </p:cNvCxnSpPr>
          <p:nvPr/>
        </p:nvCxnSpPr>
        <p:spPr>
          <a:xfrm flipH="1">
            <a:off x="805970" y="2123319"/>
            <a:ext cx="10643" cy="293038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Lige forbindelse 320">
            <a:extLst>
              <a:ext uri="{FF2B5EF4-FFF2-40B4-BE49-F238E27FC236}">
                <a16:creationId xmlns:a16="http://schemas.microsoft.com/office/drawing/2014/main" id="{F9B2D68A-5350-A1ED-F314-4F8092180366}"/>
              </a:ext>
            </a:extLst>
          </p:cNvPr>
          <p:cNvCxnSpPr>
            <a:cxnSpLocks/>
          </p:cNvCxnSpPr>
          <p:nvPr/>
        </p:nvCxnSpPr>
        <p:spPr>
          <a:xfrm>
            <a:off x="805970" y="2146804"/>
            <a:ext cx="89828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Lige forbindelse 329">
            <a:extLst>
              <a:ext uri="{FF2B5EF4-FFF2-40B4-BE49-F238E27FC236}">
                <a16:creationId xmlns:a16="http://schemas.microsoft.com/office/drawing/2014/main" id="{C1537C96-3AD2-D00F-471E-473343883273}"/>
              </a:ext>
            </a:extLst>
          </p:cNvPr>
          <p:cNvCxnSpPr>
            <a:cxnSpLocks/>
            <a:endCxn id="49" idx="1"/>
          </p:cNvCxnSpPr>
          <p:nvPr/>
        </p:nvCxnSpPr>
        <p:spPr>
          <a:xfrm>
            <a:off x="813804" y="5030622"/>
            <a:ext cx="67957" cy="783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F57A35F7-8AAA-28F0-EC03-0DB2FECDB1B6}"/>
              </a:ext>
            </a:extLst>
          </p:cNvPr>
          <p:cNvGrpSpPr/>
          <p:nvPr/>
        </p:nvGrpSpPr>
        <p:grpSpPr>
          <a:xfrm>
            <a:off x="5159818" y="4849460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129" name="Rektangel 128">
              <a:extLst>
                <a:ext uri="{FF2B5EF4-FFF2-40B4-BE49-F238E27FC236}">
                  <a16:creationId xmlns:a16="http://schemas.microsoft.com/office/drawing/2014/main" id="{2EB01FC4-A7F6-36BE-2179-14E2B1107DD8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5" name="Tekstfelt 144">
              <a:extLst>
                <a:ext uri="{FF2B5EF4-FFF2-40B4-BE49-F238E27FC236}">
                  <a16:creationId xmlns:a16="http://schemas.microsoft.com/office/drawing/2014/main" id="{0867D821-E92D-2C73-964B-2ED61E0F7BBF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Borgerservice Herlev Rådhus</a:t>
              </a:r>
            </a:p>
          </p:txBody>
        </p:sp>
      </p:grpSp>
      <p:cxnSp>
        <p:nvCxnSpPr>
          <p:cNvPr id="176" name="Lige forbindelse 175">
            <a:extLst>
              <a:ext uri="{FF2B5EF4-FFF2-40B4-BE49-F238E27FC236}">
                <a16:creationId xmlns:a16="http://schemas.microsoft.com/office/drawing/2014/main" id="{53624348-C7DA-F6E8-390C-8CE9C2C12AB5}"/>
              </a:ext>
            </a:extLst>
          </p:cNvPr>
          <p:cNvCxnSpPr>
            <a:cxnSpLocks/>
          </p:cNvCxnSpPr>
          <p:nvPr/>
        </p:nvCxnSpPr>
        <p:spPr>
          <a:xfrm>
            <a:off x="5048815" y="2898538"/>
            <a:ext cx="0" cy="215516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Lige forbindelse 186">
            <a:extLst>
              <a:ext uri="{FF2B5EF4-FFF2-40B4-BE49-F238E27FC236}">
                <a16:creationId xmlns:a16="http://schemas.microsoft.com/office/drawing/2014/main" id="{43F52170-A302-E42D-E797-E7C92B4768F6}"/>
              </a:ext>
            </a:extLst>
          </p:cNvPr>
          <p:cNvCxnSpPr>
            <a:cxnSpLocks/>
            <a:endCxn id="144" idx="1"/>
          </p:cNvCxnSpPr>
          <p:nvPr/>
        </p:nvCxnSpPr>
        <p:spPr>
          <a:xfrm>
            <a:off x="5045375" y="2904470"/>
            <a:ext cx="114444" cy="203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Lige forbindelse 321">
            <a:extLst>
              <a:ext uri="{FF2B5EF4-FFF2-40B4-BE49-F238E27FC236}">
                <a16:creationId xmlns:a16="http://schemas.microsoft.com/office/drawing/2014/main" id="{7E09D5FA-7728-66C2-42CC-1FF7244396C6}"/>
              </a:ext>
            </a:extLst>
          </p:cNvPr>
          <p:cNvCxnSpPr>
            <a:cxnSpLocks/>
            <a:endCxn id="145" idx="1"/>
          </p:cNvCxnSpPr>
          <p:nvPr/>
        </p:nvCxnSpPr>
        <p:spPr>
          <a:xfrm>
            <a:off x="5045375" y="5034332"/>
            <a:ext cx="11444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Lige forbindelse 352">
            <a:extLst>
              <a:ext uri="{FF2B5EF4-FFF2-40B4-BE49-F238E27FC236}">
                <a16:creationId xmlns:a16="http://schemas.microsoft.com/office/drawing/2014/main" id="{9AF0E828-6F8A-4373-BD50-C1D2AB071194}"/>
              </a:ext>
            </a:extLst>
          </p:cNvPr>
          <p:cNvCxnSpPr>
            <a:cxnSpLocks/>
            <a:stCxn id="141" idx="3"/>
          </p:cNvCxnSpPr>
          <p:nvPr/>
        </p:nvCxnSpPr>
        <p:spPr>
          <a:xfrm flipV="1">
            <a:off x="6803818" y="2911929"/>
            <a:ext cx="84545" cy="15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5" name="Gruppe 184">
            <a:extLst>
              <a:ext uri="{FF2B5EF4-FFF2-40B4-BE49-F238E27FC236}">
                <a16:creationId xmlns:a16="http://schemas.microsoft.com/office/drawing/2014/main" id="{C85AFA80-794E-8845-6C34-2CA04059EC71}"/>
              </a:ext>
            </a:extLst>
          </p:cNvPr>
          <p:cNvGrpSpPr/>
          <p:nvPr/>
        </p:nvGrpSpPr>
        <p:grpSpPr>
          <a:xfrm>
            <a:off x="3914241" y="3787971"/>
            <a:ext cx="739489" cy="369744"/>
            <a:chOff x="7568826" y="2630790"/>
            <a:chExt cx="739489" cy="369744"/>
          </a:xfrm>
          <a:solidFill>
            <a:srgbClr val="0070C0"/>
          </a:solidFill>
        </p:grpSpPr>
        <p:sp>
          <p:nvSpPr>
            <p:cNvPr id="189" name="Rektangel 188">
              <a:extLst>
                <a:ext uri="{FF2B5EF4-FFF2-40B4-BE49-F238E27FC236}">
                  <a16:creationId xmlns:a16="http://schemas.microsoft.com/office/drawing/2014/main" id="{DF69CADD-5879-D66B-0D09-9A35F85AEE61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1" name="Tekstfelt 190">
              <a:extLst>
                <a:ext uri="{FF2B5EF4-FFF2-40B4-BE49-F238E27FC236}">
                  <a16:creationId xmlns:a16="http://schemas.microsoft.com/office/drawing/2014/main" id="{4DCB2CF3-8EAE-332A-CDAB-CCA5EAA3B6AA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800">
                  <a:solidFill>
                    <a:srgbClr val="FFFFFF"/>
                  </a:solidFill>
                  <a:latin typeface="Verdana"/>
                </a:rPr>
                <a:t>IT og Digitalisering</a:t>
              </a:r>
            </a:p>
          </p:txBody>
        </p:sp>
      </p:grpSp>
      <p:grpSp>
        <p:nvGrpSpPr>
          <p:cNvPr id="335" name="Gruppe 334">
            <a:extLst>
              <a:ext uri="{FF2B5EF4-FFF2-40B4-BE49-F238E27FC236}">
                <a16:creationId xmlns:a16="http://schemas.microsoft.com/office/drawing/2014/main" id="{215A7BAF-D85E-357A-BC7F-A0C1377ED213}"/>
              </a:ext>
            </a:extLst>
          </p:cNvPr>
          <p:cNvGrpSpPr/>
          <p:nvPr/>
        </p:nvGrpSpPr>
        <p:grpSpPr>
          <a:xfrm>
            <a:off x="3911121" y="5872431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337" name="Rektangel 336">
              <a:extLst>
                <a:ext uri="{FF2B5EF4-FFF2-40B4-BE49-F238E27FC236}">
                  <a16:creationId xmlns:a16="http://schemas.microsoft.com/office/drawing/2014/main" id="{0B00BB41-57ED-F0DA-BE69-B93BD6AA08A1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8" name="Tekstfelt 337">
              <a:extLst>
                <a:ext uri="{FF2B5EF4-FFF2-40B4-BE49-F238E27FC236}">
                  <a16:creationId xmlns:a16="http://schemas.microsoft.com/office/drawing/2014/main" id="{38295B32-C15A-4862-46BF-D442F5C9CF57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Genbrugs-plads</a:t>
              </a:r>
            </a:p>
          </p:txBody>
        </p:sp>
      </p:grpSp>
      <p:cxnSp>
        <p:nvCxnSpPr>
          <p:cNvPr id="340" name="Lige forbindelse 339">
            <a:extLst>
              <a:ext uri="{FF2B5EF4-FFF2-40B4-BE49-F238E27FC236}">
                <a16:creationId xmlns:a16="http://schemas.microsoft.com/office/drawing/2014/main" id="{D35935F6-1FC2-191C-C428-EF2CE02A5636}"/>
              </a:ext>
            </a:extLst>
          </p:cNvPr>
          <p:cNvCxnSpPr>
            <a:cxnSpLocks/>
          </p:cNvCxnSpPr>
          <p:nvPr/>
        </p:nvCxnSpPr>
        <p:spPr>
          <a:xfrm>
            <a:off x="4894200" y="2911929"/>
            <a:ext cx="24757" cy="36529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Lige forbindelse 346">
            <a:extLst>
              <a:ext uri="{FF2B5EF4-FFF2-40B4-BE49-F238E27FC236}">
                <a16:creationId xmlns:a16="http://schemas.microsoft.com/office/drawing/2014/main" id="{BF284CE7-5B79-DF1F-B761-06AF4D25C51B}"/>
              </a:ext>
            </a:extLst>
          </p:cNvPr>
          <p:cNvCxnSpPr>
            <a:cxnSpLocks/>
            <a:stCxn id="334" idx="3"/>
          </p:cNvCxnSpPr>
          <p:nvPr/>
        </p:nvCxnSpPr>
        <p:spPr>
          <a:xfrm>
            <a:off x="4650610" y="6564829"/>
            <a:ext cx="25716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Lige forbindelse 367">
            <a:extLst>
              <a:ext uri="{FF2B5EF4-FFF2-40B4-BE49-F238E27FC236}">
                <a16:creationId xmlns:a16="http://schemas.microsoft.com/office/drawing/2014/main" id="{286D3351-90E8-769A-A91C-24671F21897C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2908937" y="3437067"/>
            <a:ext cx="85587" cy="100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1" name="Gruppe 330">
            <a:extLst>
              <a:ext uri="{FF2B5EF4-FFF2-40B4-BE49-F238E27FC236}">
                <a16:creationId xmlns:a16="http://schemas.microsoft.com/office/drawing/2014/main" id="{51924F99-BB9B-C437-7C0E-D696A267D9EF}"/>
              </a:ext>
            </a:extLst>
          </p:cNvPr>
          <p:cNvGrpSpPr/>
          <p:nvPr/>
        </p:nvGrpSpPr>
        <p:grpSpPr>
          <a:xfrm>
            <a:off x="3911121" y="6379957"/>
            <a:ext cx="739489" cy="369744"/>
            <a:chOff x="7568826" y="3155827"/>
            <a:chExt cx="739489" cy="369744"/>
          </a:xfrm>
          <a:solidFill>
            <a:srgbClr val="00B050"/>
          </a:solidFill>
        </p:grpSpPr>
        <p:sp>
          <p:nvSpPr>
            <p:cNvPr id="333" name="Rektangel 332">
              <a:extLst>
                <a:ext uri="{FF2B5EF4-FFF2-40B4-BE49-F238E27FC236}">
                  <a16:creationId xmlns:a16="http://schemas.microsoft.com/office/drawing/2014/main" id="{DC8698DA-C4E8-7CE8-8DE0-C4B5F9D3ADB7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4" name="Tekstfelt 333">
              <a:extLst>
                <a:ext uri="{FF2B5EF4-FFF2-40B4-BE49-F238E27FC236}">
                  <a16:creationId xmlns:a16="http://schemas.microsoft.com/office/drawing/2014/main" id="{5DADDCEB-84EB-2453-1843-BC442EFA2DD3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Vejdrift</a:t>
              </a:r>
            </a:p>
          </p:txBody>
        </p:sp>
      </p:grpSp>
      <p:cxnSp>
        <p:nvCxnSpPr>
          <p:cNvPr id="357" name="Lige forbindelse 356">
            <a:extLst>
              <a:ext uri="{FF2B5EF4-FFF2-40B4-BE49-F238E27FC236}">
                <a16:creationId xmlns:a16="http://schemas.microsoft.com/office/drawing/2014/main" id="{0232CC11-1CFC-EBFA-1B54-CC858C907A0D}"/>
              </a:ext>
            </a:extLst>
          </p:cNvPr>
          <p:cNvCxnSpPr>
            <a:cxnSpLocks/>
            <a:stCxn id="338" idx="3"/>
          </p:cNvCxnSpPr>
          <p:nvPr/>
        </p:nvCxnSpPr>
        <p:spPr>
          <a:xfrm flipV="1">
            <a:off x="4650610" y="6051941"/>
            <a:ext cx="255968" cy="53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2" name="Gruppe 361">
            <a:extLst>
              <a:ext uri="{FF2B5EF4-FFF2-40B4-BE49-F238E27FC236}">
                <a16:creationId xmlns:a16="http://schemas.microsoft.com/office/drawing/2014/main" id="{409FC8DD-9C4D-CA24-CE3D-9A2D0865E0CB}"/>
              </a:ext>
            </a:extLst>
          </p:cNvPr>
          <p:cNvGrpSpPr/>
          <p:nvPr/>
        </p:nvGrpSpPr>
        <p:grpSpPr>
          <a:xfrm>
            <a:off x="2993485" y="4310415"/>
            <a:ext cx="739489" cy="369744"/>
            <a:chOff x="7568826" y="2630790"/>
            <a:chExt cx="739489" cy="369744"/>
          </a:xfrm>
          <a:solidFill>
            <a:srgbClr val="0070C0"/>
          </a:solidFill>
        </p:grpSpPr>
        <p:sp>
          <p:nvSpPr>
            <p:cNvPr id="364" name="Rektangel 363">
              <a:extLst>
                <a:ext uri="{FF2B5EF4-FFF2-40B4-BE49-F238E27FC236}">
                  <a16:creationId xmlns:a16="http://schemas.microsoft.com/office/drawing/2014/main" id="{B0D2044C-017A-D02D-5C07-746CDD6C3453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67" name="Tekstfelt 366">
              <a:extLst>
                <a:ext uri="{FF2B5EF4-FFF2-40B4-BE49-F238E27FC236}">
                  <a16:creationId xmlns:a16="http://schemas.microsoft.com/office/drawing/2014/main" id="{ED49E76B-DCD0-7133-49C1-AF3CF72D596A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800">
                  <a:solidFill>
                    <a:srgbClr val="FFFFFF"/>
                  </a:solidFill>
                  <a:latin typeface="Verdana"/>
                </a:rPr>
                <a:t>Byplan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cxnSp>
        <p:nvCxnSpPr>
          <p:cNvPr id="378" name="Lige forbindelse 377">
            <a:extLst>
              <a:ext uri="{FF2B5EF4-FFF2-40B4-BE49-F238E27FC236}">
                <a16:creationId xmlns:a16="http://schemas.microsoft.com/office/drawing/2014/main" id="{AEE8AD6A-9BB9-3E0D-23EF-643AB71CE30C}"/>
              </a:ext>
            </a:extLst>
          </p:cNvPr>
          <p:cNvCxnSpPr>
            <a:cxnSpLocks/>
            <a:endCxn id="170" idx="1"/>
          </p:cNvCxnSpPr>
          <p:nvPr/>
        </p:nvCxnSpPr>
        <p:spPr>
          <a:xfrm>
            <a:off x="2904385" y="3974093"/>
            <a:ext cx="9540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Lige forbindelse 382">
            <a:extLst>
              <a:ext uri="{FF2B5EF4-FFF2-40B4-BE49-F238E27FC236}">
                <a16:creationId xmlns:a16="http://schemas.microsoft.com/office/drawing/2014/main" id="{42CEC632-5092-1FF8-6BD4-B329BB4D4351}"/>
              </a:ext>
            </a:extLst>
          </p:cNvPr>
          <p:cNvCxnSpPr>
            <a:cxnSpLocks/>
            <a:endCxn id="367" idx="1"/>
          </p:cNvCxnSpPr>
          <p:nvPr/>
        </p:nvCxnSpPr>
        <p:spPr>
          <a:xfrm>
            <a:off x="2910691" y="4487498"/>
            <a:ext cx="82794" cy="778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Lige forbindelse 386">
            <a:extLst>
              <a:ext uri="{FF2B5EF4-FFF2-40B4-BE49-F238E27FC236}">
                <a16:creationId xmlns:a16="http://schemas.microsoft.com/office/drawing/2014/main" id="{CDEBE78F-0E03-5414-ED74-93DFA30E987A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2837693" y="5556676"/>
            <a:ext cx="17354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Lige forbindelse 402">
            <a:extLst>
              <a:ext uri="{FF2B5EF4-FFF2-40B4-BE49-F238E27FC236}">
                <a16:creationId xmlns:a16="http://schemas.microsoft.com/office/drawing/2014/main" id="{21A5D475-1092-E471-9B2B-710DC2693327}"/>
              </a:ext>
            </a:extLst>
          </p:cNvPr>
          <p:cNvCxnSpPr>
            <a:cxnSpLocks/>
          </p:cNvCxnSpPr>
          <p:nvPr/>
        </p:nvCxnSpPr>
        <p:spPr>
          <a:xfrm>
            <a:off x="2904385" y="3447110"/>
            <a:ext cx="19459" cy="159135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Lige forbindelse 405">
            <a:extLst>
              <a:ext uri="{FF2B5EF4-FFF2-40B4-BE49-F238E27FC236}">
                <a16:creationId xmlns:a16="http://schemas.microsoft.com/office/drawing/2014/main" id="{F5BE5868-F58D-A5BE-9A3C-30D0F12029D5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2929573" y="5029128"/>
            <a:ext cx="81667" cy="14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Lige forbindelse 412">
            <a:extLst>
              <a:ext uri="{FF2B5EF4-FFF2-40B4-BE49-F238E27FC236}">
                <a16:creationId xmlns:a16="http://schemas.microsoft.com/office/drawing/2014/main" id="{CE611B0F-D8AF-F53E-2DB6-6BBC83F7A892}"/>
              </a:ext>
            </a:extLst>
          </p:cNvPr>
          <p:cNvCxnSpPr>
            <a:cxnSpLocks/>
            <a:stCxn id="189" idx="3"/>
          </p:cNvCxnSpPr>
          <p:nvPr/>
        </p:nvCxnSpPr>
        <p:spPr>
          <a:xfrm>
            <a:off x="4653730" y="3972843"/>
            <a:ext cx="121261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Lige forbindelse 421">
            <a:extLst>
              <a:ext uri="{FF2B5EF4-FFF2-40B4-BE49-F238E27FC236}">
                <a16:creationId xmlns:a16="http://schemas.microsoft.com/office/drawing/2014/main" id="{BE7A61A5-AA20-A642-BBF2-E4CA5068D4C9}"/>
              </a:ext>
            </a:extLst>
          </p:cNvPr>
          <p:cNvCxnSpPr>
            <a:cxnSpLocks/>
            <a:stCxn id="151" idx="3"/>
          </p:cNvCxnSpPr>
          <p:nvPr/>
        </p:nvCxnSpPr>
        <p:spPr>
          <a:xfrm flipV="1">
            <a:off x="4655241" y="2911928"/>
            <a:ext cx="249047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66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E6547BAD-C01D-C06D-1818-2DB54B3B8AF5}"/>
              </a:ext>
            </a:extLst>
          </p:cNvPr>
          <p:cNvCxnSpPr>
            <a:cxnSpLocks/>
          </p:cNvCxnSpPr>
          <p:nvPr/>
        </p:nvCxnSpPr>
        <p:spPr>
          <a:xfrm>
            <a:off x="287867" y="889181"/>
            <a:ext cx="8602133" cy="16396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01852D0E-8AAD-85A0-1256-3D2101EF1770}"/>
              </a:ext>
            </a:extLst>
          </p:cNvPr>
          <p:cNvCxnSpPr>
            <a:cxnSpLocks/>
          </p:cNvCxnSpPr>
          <p:nvPr/>
        </p:nvCxnSpPr>
        <p:spPr>
          <a:xfrm flipV="1">
            <a:off x="287867" y="1569618"/>
            <a:ext cx="8651980" cy="16039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FF96C9FA-0002-3355-3A91-EEBB89723257}"/>
              </a:ext>
            </a:extLst>
          </p:cNvPr>
          <p:cNvSpPr txBox="1"/>
          <p:nvPr/>
        </p:nvSpPr>
        <p:spPr>
          <a:xfrm>
            <a:off x="71020" y="967208"/>
            <a:ext cx="873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2  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E1F51CC2-0A1E-1AC6-EABC-E81DC237CB84}"/>
              </a:ext>
            </a:extLst>
          </p:cNvPr>
          <p:cNvCxnSpPr>
            <a:cxnSpLocks/>
          </p:cNvCxnSpPr>
          <p:nvPr/>
        </p:nvCxnSpPr>
        <p:spPr>
          <a:xfrm>
            <a:off x="338667" y="2312312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D3FEC6DF-7F7F-54CD-1500-8916A9057500}"/>
              </a:ext>
            </a:extLst>
          </p:cNvPr>
          <p:cNvSpPr txBox="1"/>
          <p:nvPr/>
        </p:nvSpPr>
        <p:spPr>
          <a:xfrm>
            <a:off x="71711" y="1689682"/>
            <a:ext cx="87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45DAEF4E-41EB-211C-531C-4247002EFB8C}"/>
              </a:ext>
            </a:extLst>
          </p:cNvPr>
          <p:cNvGrpSpPr/>
          <p:nvPr/>
        </p:nvGrpSpPr>
        <p:grpSpPr>
          <a:xfrm>
            <a:off x="4134208" y="350400"/>
            <a:ext cx="813438" cy="406718"/>
            <a:chOff x="4202255" y="5601"/>
            <a:chExt cx="739489" cy="369744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D97B65A8-1A58-A6CE-A498-24C81DE8142F}"/>
                </a:ext>
              </a:extLst>
            </p:cNvPr>
            <p:cNvSpPr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" name="Tekstfelt 16">
              <a:extLst>
                <a:ext uri="{FF2B5EF4-FFF2-40B4-BE49-F238E27FC236}">
                  <a16:creationId xmlns:a16="http://schemas.microsoft.com/office/drawing/2014/main" id="{918E3E0A-51FE-D335-6800-85C98E9D9E72}"/>
                </a:ext>
              </a:extLst>
            </p:cNvPr>
            <p:cNvSpPr txBox="1"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Hoved-udvalget</a:t>
              </a:r>
            </a:p>
          </p:txBody>
        </p:sp>
      </p:grp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F0EE8A96-1371-05B8-CFBA-24DAC5784483}"/>
              </a:ext>
            </a:extLst>
          </p:cNvPr>
          <p:cNvGrpSpPr/>
          <p:nvPr/>
        </p:nvGrpSpPr>
        <p:grpSpPr>
          <a:xfrm>
            <a:off x="4173037" y="1080052"/>
            <a:ext cx="739489" cy="369744"/>
            <a:chOff x="3122600" y="530639"/>
            <a:chExt cx="739489" cy="369744"/>
          </a:xfrm>
        </p:grpSpPr>
        <p:sp>
          <p:nvSpPr>
            <p:cNvPr id="24" name="Rektangel 23">
              <a:extLst>
                <a:ext uri="{FF2B5EF4-FFF2-40B4-BE49-F238E27FC236}">
                  <a16:creationId xmlns:a16="http://schemas.microsoft.com/office/drawing/2014/main" id="{EED8AD3F-8EDB-8D0C-12B7-F4576A3AE824}"/>
                </a:ext>
              </a:extLst>
            </p:cNvPr>
            <p:cNvSpPr/>
            <p:nvPr/>
          </p:nvSpPr>
          <p:spPr>
            <a:xfrm>
              <a:off x="3122600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5" name="Tekstfelt 24">
              <a:extLst>
                <a:ext uri="{FF2B5EF4-FFF2-40B4-BE49-F238E27FC236}">
                  <a16:creationId xmlns:a16="http://schemas.microsoft.com/office/drawing/2014/main" id="{BF115E2F-479E-2646-2384-03A9C2DF7600}"/>
                </a:ext>
              </a:extLst>
            </p:cNvPr>
            <p:cNvSpPr txBox="1"/>
            <p:nvPr/>
          </p:nvSpPr>
          <p:spPr>
            <a:xfrm>
              <a:off x="3122600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Voksne, Sundhed og Ældre</a:t>
              </a:r>
            </a:p>
          </p:txBody>
        </p:sp>
      </p:grpSp>
      <p:grpSp>
        <p:nvGrpSpPr>
          <p:cNvPr id="41" name="Gruppe 40">
            <a:extLst>
              <a:ext uri="{FF2B5EF4-FFF2-40B4-BE49-F238E27FC236}">
                <a16:creationId xmlns:a16="http://schemas.microsoft.com/office/drawing/2014/main" id="{5F30E417-E22E-0A32-AD06-64BF6B1EE89D}"/>
              </a:ext>
            </a:extLst>
          </p:cNvPr>
          <p:cNvGrpSpPr/>
          <p:nvPr/>
        </p:nvGrpSpPr>
        <p:grpSpPr>
          <a:xfrm>
            <a:off x="1567153" y="1840563"/>
            <a:ext cx="739489" cy="369744"/>
            <a:chOff x="2227817" y="1580518"/>
            <a:chExt cx="739489" cy="369744"/>
          </a:xfrm>
        </p:grpSpPr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E062653D-7AB5-14A8-1BAF-D0822AFEA415}"/>
                </a:ext>
              </a:extLst>
            </p:cNvPr>
            <p:cNvSpPr/>
            <p:nvPr/>
          </p:nvSpPr>
          <p:spPr>
            <a:xfrm>
              <a:off x="2227817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49" name="Tekstfelt 48">
              <a:extLst>
                <a:ext uri="{FF2B5EF4-FFF2-40B4-BE49-F238E27FC236}">
                  <a16:creationId xmlns:a16="http://schemas.microsoft.com/office/drawing/2014/main" id="{A431C01A-31CE-66BA-B8BC-FD1A560E3655}"/>
                </a:ext>
              </a:extLst>
            </p:cNvPr>
            <p:cNvSpPr txBox="1"/>
            <p:nvPr/>
          </p:nvSpPr>
          <p:spPr>
            <a:xfrm>
              <a:off x="2227817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marR="0" lvl="0" indent="0" algn="ctr" defTabSz="31115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Myndighed, Forebyggelse Rehabilitering</a:t>
              </a:r>
            </a:p>
          </p:txBody>
        </p:sp>
      </p:grpSp>
      <p:grpSp>
        <p:nvGrpSpPr>
          <p:cNvPr id="42" name="Gruppe 41">
            <a:extLst>
              <a:ext uri="{FF2B5EF4-FFF2-40B4-BE49-F238E27FC236}">
                <a16:creationId xmlns:a16="http://schemas.microsoft.com/office/drawing/2014/main" id="{BDBFEF4C-04E9-257A-A00D-5FD6054D7D7F}"/>
              </a:ext>
            </a:extLst>
          </p:cNvPr>
          <p:cNvGrpSpPr/>
          <p:nvPr/>
        </p:nvGrpSpPr>
        <p:grpSpPr>
          <a:xfrm>
            <a:off x="4168139" y="1840563"/>
            <a:ext cx="739489" cy="369744"/>
            <a:chOff x="3122600" y="1580518"/>
            <a:chExt cx="739489" cy="369744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E2EBAA73-3FB6-8ECD-F82E-084582C1FE46}"/>
                </a:ext>
              </a:extLst>
            </p:cNvPr>
            <p:cNvSpPr/>
            <p:nvPr/>
          </p:nvSpPr>
          <p:spPr>
            <a:xfrm>
              <a:off x="3122600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47" name="Tekstfelt 46">
              <a:extLst>
                <a:ext uri="{FF2B5EF4-FFF2-40B4-BE49-F238E27FC236}">
                  <a16:creationId xmlns:a16="http://schemas.microsoft.com/office/drawing/2014/main" id="{A0B94BEB-5A49-93C7-AEF1-6DA3107F4E47}"/>
                </a:ext>
              </a:extLst>
            </p:cNvPr>
            <p:cNvSpPr txBox="1"/>
            <p:nvPr/>
          </p:nvSpPr>
          <p:spPr>
            <a:xfrm>
              <a:off x="3122600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Voksensociale tilbud</a:t>
              </a:r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CB1BC7E7-6445-7AD9-6591-F79BD7640FEE}"/>
              </a:ext>
            </a:extLst>
          </p:cNvPr>
          <p:cNvGrpSpPr/>
          <p:nvPr/>
        </p:nvGrpSpPr>
        <p:grpSpPr>
          <a:xfrm>
            <a:off x="7316861" y="1843158"/>
            <a:ext cx="739489" cy="369744"/>
            <a:chOff x="4017382" y="1580518"/>
            <a:chExt cx="739489" cy="369744"/>
          </a:xfrm>
        </p:grpSpPr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D105F9F1-EEF5-8DB0-94C6-E3682FE20454}"/>
                </a:ext>
              </a:extLst>
            </p:cNvPr>
            <p:cNvSpPr/>
            <p:nvPr/>
          </p:nvSpPr>
          <p:spPr>
            <a:xfrm>
              <a:off x="4017382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45" name="Tekstfelt 44">
              <a:extLst>
                <a:ext uri="{FF2B5EF4-FFF2-40B4-BE49-F238E27FC236}">
                  <a16:creationId xmlns:a16="http://schemas.microsoft.com/office/drawing/2014/main" id="{2A8F86A4-B157-33A9-AB92-04FC013B660B}"/>
                </a:ext>
              </a:extLst>
            </p:cNvPr>
            <p:cNvSpPr txBox="1"/>
            <p:nvPr/>
          </p:nvSpPr>
          <p:spPr>
            <a:xfrm>
              <a:off x="4017382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Sundhed og Ældre</a:t>
              </a:r>
            </a:p>
          </p:txBody>
        </p:sp>
      </p:grpSp>
      <p:sp>
        <p:nvSpPr>
          <p:cNvPr id="51" name="Tekstfelt 50">
            <a:extLst>
              <a:ext uri="{FF2B5EF4-FFF2-40B4-BE49-F238E27FC236}">
                <a16:creationId xmlns:a16="http://schemas.microsoft.com/office/drawing/2014/main" id="{A32B636D-915F-5D42-7773-C08515C49D66}"/>
              </a:ext>
            </a:extLst>
          </p:cNvPr>
          <p:cNvSpPr txBox="1"/>
          <p:nvPr/>
        </p:nvSpPr>
        <p:spPr>
          <a:xfrm>
            <a:off x="71020" y="2420048"/>
            <a:ext cx="872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61" name="Gruppe 60">
            <a:extLst>
              <a:ext uri="{FF2B5EF4-FFF2-40B4-BE49-F238E27FC236}">
                <a16:creationId xmlns:a16="http://schemas.microsoft.com/office/drawing/2014/main" id="{1CB9EC60-D3BA-BFE1-1637-31A59989DA0A}"/>
              </a:ext>
            </a:extLst>
          </p:cNvPr>
          <p:cNvGrpSpPr/>
          <p:nvPr/>
        </p:nvGrpSpPr>
        <p:grpSpPr>
          <a:xfrm>
            <a:off x="1138792" y="2523121"/>
            <a:ext cx="739489" cy="369744"/>
            <a:chOff x="2412689" y="2105556"/>
            <a:chExt cx="739489" cy="369744"/>
          </a:xfrm>
        </p:grpSpPr>
        <p:sp>
          <p:nvSpPr>
            <p:cNvPr id="104" name="Rektangel 103">
              <a:extLst>
                <a:ext uri="{FF2B5EF4-FFF2-40B4-BE49-F238E27FC236}">
                  <a16:creationId xmlns:a16="http://schemas.microsoft.com/office/drawing/2014/main" id="{36650578-A672-6101-5500-D8749ED1B551}"/>
                </a:ext>
              </a:extLst>
            </p:cNvPr>
            <p:cNvSpPr/>
            <p:nvPr/>
          </p:nvSpPr>
          <p:spPr>
            <a:xfrm>
              <a:off x="2412689" y="210555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05" name="Tekstfelt 104">
              <a:extLst>
                <a:ext uri="{FF2B5EF4-FFF2-40B4-BE49-F238E27FC236}">
                  <a16:creationId xmlns:a16="http://schemas.microsoft.com/office/drawing/2014/main" id="{0CC057E8-E3CC-E078-8EDD-83F8EB50B4A8}"/>
                </a:ext>
              </a:extLst>
            </p:cNvPr>
            <p:cNvSpPr txBox="1"/>
            <p:nvPr/>
          </p:nvSpPr>
          <p:spPr>
            <a:xfrm>
              <a:off x="2412689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Visitation og hjælpemidler</a:t>
              </a:r>
            </a:p>
          </p:txBody>
        </p:sp>
      </p:grp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60C7B0E4-BD3A-1338-1BD1-4D0C4CF0D3AA}"/>
              </a:ext>
            </a:extLst>
          </p:cNvPr>
          <p:cNvGrpSpPr/>
          <p:nvPr/>
        </p:nvGrpSpPr>
        <p:grpSpPr>
          <a:xfrm>
            <a:off x="1988921" y="2523973"/>
            <a:ext cx="739489" cy="369744"/>
            <a:chOff x="2412689" y="2630594"/>
            <a:chExt cx="739489" cy="369744"/>
          </a:xfrm>
        </p:grpSpPr>
        <p:sp>
          <p:nvSpPr>
            <p:cNvPr id="102" name="Rektangel 101">
              <a:extLst>
                <a:ext uri="{FF2B5EF4-FFF2-40B4-BE49-F238E27FC236}">
                  <a16:creationId xmlns:a16="http://schemas.microsoft.com/office/drawing/2014/main" id="{B7C59E42-07B6-1956-4269-432246DD8370}"/>
                </a:ext>
              </a:extLst>
            </p:cNvPr>
            <p:cNvSpPr/>
            <p:nvPr/>
          </p:nvSpPr>
          <p:spPr>
            <a:xfrm>
              <a:off x="2412689" y="2630594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03" name="Tekstfelt 102">
              <a:extLst>
                <a:ext uri="{FF2B5EF4-FFF2-40B4-BE49-F238E27FC236}">
                  <a16:creationId xmlns:a16="http://schemas.microsoft.com/office/drawing/2014/main" id="{31F7419A-6DE5-5A79-0429-FDE770EC4633}"/>
                </a:ext>
              </a:extLst>
            </p:cNvPr>
            <p:cNvSpPr txBox="1"/>
            <p:nvPr/>
          </p:nvSpPr>
          <p:spPr>
            <a:xfrm>
              <a:off x="2412689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marL="0" marR="0" lvl="0" indent="0" algn="ctr" defTabSz="2667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Genoptræning og forebyggelse og Aktivitetscentret</a:t>
              </a:r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296C5DB9-DE02-941F-F0B3-1AFE69E92FFF}"/>
              </a:ext>
            </a:extLst>
          </p:cNvPr>
          <p:cNvGrpSpPr/>
          <p:nvPr/>
        </p:nvGrpSpPr>
        <p:grpSpPr>
          <a:xfrm>
            <a:off x="3222286" y="3066894"/>
            <a:ext cx="739489" cy="369744"/>
            <a:chOff x="3307472" y="2105556"/>
            <a:chExt cx="739489" cy="369744"/>
          </a:xfrm>
        </p:grpSpPr>
        <p:sp>
          <p:nvSpPr>
            <p:cNvPr id="100" name="Rektangel 99">
              <a:extLst>
                <a:ext uri="{FF2B5EF4-FFF2-40B4-BE49-F238E27FC236}">
                  <a16:creationId xmlns:a16="http://schemas.microsoft.com/office/drawing/2014/main" id="{9EC0946A-6113-19A6-01C4-268FD6AB74E7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01" name="Tekstfelt 100">
              <a:extLst>
                <a:ext uri="{FF2B5EF4-FFF2-40B4-BE49-F238E27FC236}">
                  <a16:creationId xmlns:a16="http://schemas.microsoft.com/office/drawing/2014/main" id="{F1AD66C9-0820-F93F-7CFC-958C451461C5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algn="ctr" defTabSz="355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da-DK" sz="800" dirty="0">
                  <a:solidFill>
                    <a:srgbClr val="FFFFFF"/>
                  </a:solidFill>
                  <a:latin typeface="Verdana"/>
                </a:rPr>
                <a:t>Myndighed Handicap og Psykiatri</a:t>
              </a:r>
              <a:endParaRPr kumimoji="0" 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64" name="Gruppe 63">
            <a:extLst>
              <a:ext uri="{FF2B5EF4-FFF2-40B4-BE49-F238E27FC236}">
                <a16:creationId xmlns:a16="http://schemas.microsoft.com/office/drawing/2014/main" id="{F779DBF3-D755-B982-D1BE-E474C73DE5D4}"/>
              </a:ext>
            </a:extLst>
          </p:cNvPr>
          <p:cNvGrpSpPr/>
          <p:nvPr/>
        </p:nvGrpSpPr>
        <p:grpSpPr>
          <a:xfrm>
            <a:off x="5180152" y="3583793"/>
            <a:ext cx="739489" cy="369744"/>
            <a:chOff x="3307472" y="2630594"/>
            <a:chExt cx="739489" cy="369744"/>
          </a:xfrm>
        </p:grpSpPr>
        <p:sp>
          <p:nvSpPr>
            <p:cNvPr id="98" name="Rektangel 97">
              <a:extLst>
                <a:ext uri="{FF2B5EF4-FFF2-40B4-BE49-F238E27FC236}">
                  <a16:creationId xmlns:a16="http://schemas.microsoft.com/office/drawing/2014/main" id="{0B86682D-8896-2D62-B840-E467DE90D66A}"/>
                </a:ext>
              </a:extLst>
            </p:cNvPr>
            <p:cNvSpPr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9" name="Tekstfelt 98">
              <a:extLst>
                <a:ext uri="{FF2B5EF4-FFF2-40B4-BE49-F238E27FC236}">
                  <a16:creationId xmlns:a16="http://schemas.microsoft.com/office/drawing/2014/main" id="{3A156A57-63EF-48B3-CDB6-A944D8BEBE3C}"/>
                </a:ext>
              </a:extLst>
            </p:cNvPr>
            <p:cNvSpPr txBox="1"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Kagshuset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65" name="Gruppe 64">
            <a:extLst>
              <a:ext uri="{FF2B5EF4-FFF2-40B4-BE49-F238E27FC236}">
                <a16:creationId xmlns:a16="http://schemas.microsoft.com/office/drawing/2014/main" id="{ECFDDD76-B37F-A31B-97AC-91EF3A854F85}"/>
              </a:ext>
            </a:extLst>
          </p:cNvPr>
          <p:cNvGrpSpPr/>
          <p:nvPr/>
        </p:nvGrpSpPr>
        <p:grpSpPr>
          <a:xfrm>
            <a:off x="3222288" y="3583793"/>
            <a:ext cx="739489" cy="369744"/>
            <a:chOff x="3307472" y="3155631"/>
            <a:chExt cx="739489" cy="369744"/>
          </a:xfrm>
        </p:grpSpPr>
        <p:sp>
          <p:nvSpPr>
            <p:cNvPr id="96" name="Rektangel 95">
              <a:extLst>
                <a:ext uri="{FF2B5EF4-FFF2-40B4-BE49-F238E27FC236}">
                  <a16:creationId xmlns:a16="http://schemas.microsoft.com/office/drawing/2014/main" id="{6AC17A91-9C14-8EC2-F570-8D5FF180BE28}"/>
                </a:ext>
              </a:extLst>
            </p:cNvPr>
            <p:cNvSpPr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7" name="Tekstfelt 96">
              <a:extLst>
                <a:ext uri="{FF2B5EF4-FFF2-40B4-BE49-F238E27FC236}">
                  <a16:creationId xmlns:a16="http://schemas.microsoft.com/office/drawing/2014/main" id="{26283C77-8BDE-AA42-3419-0F1256E17996}"/>
                </a:ext>
              </a:extLst>
            </p:cNvPr>
            <p:cNvSpPr txBox="1"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Social-pædagogiske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tilbud</a:t>
              </a:r>
            </a:p>
          </p:txBody>
        </p:sp>
      </p:grp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7589B934-60A4-DD0E-82F7-7EE965060C6F}"/>
              </a:ext>
            </a:extLst>
          </p:cNvPr>
          <p:cNvGrpSpPr/>
          <p:nvPr/>
        </p:nvGrpSpPr>
        <p:grpSpPr>
          <a:xfrm>
            <a:off x="5181827" y="4092395"/>
            <a:ext cx="739883" cy="405279"/>
            <a:chOff x="3307078" y="3645134"/>
            <a:chExt cx="739883" cy="405279"/>
          </a:xfrm>
        </p:grpSpPr>
        <p:sp>
          <p:nvSpPr>
            <p:cNvPr id="94" name="Rektangel 93">
              <a:extLst>
                <a:ext uri="{FF2B5EF4-FFF2-40B4-BE49-F238E27FC236}">
                  <a16:creationId xmlns:a16="http://schemas.microsoft.com/office/drawing/2014/main" id="{DA71E997-0C68-401A-3D2C-629F697FF02B}"/>
                </a:ext>
              </a:extLst>
            </p:cNvPr>
            <p:cNvSpPr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5" name="Tekstfelt 94">
              <a:extLst>
                <a:ext uri="{FF2B5EF4-FFF2-40B4-BE49-F238E27FC236}">
                  <a16:creationId xmlns:a16="http://schemas.microsoft.com/office/drawing/2014/main" id="{9026A642-74C4-8FA4-C578-AEDEC007DA27}"/>
                </a:ext>
              </a:extLst>
            </p:cNvPr>
            <p:cNvSpPr txBox="1"/>
            <p:nvPr/>
          </p:nvSpPr>
          <p:spPr>
            <a:xfrm>
              <a:off x="3307078" y="364513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Social-psykiatriske tilbud</a:t>
              </a:r>
            </a:p>
          </p:txBody>
        </p:sp>
      </p:grp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8EDB133-948B-25F1-97C3-53B742C993A4}"/>
              </a:ext>
            </a:extLst>
          </p:cNvPr>
          <p:cNvGrpSpPr/>
          <p:nvPr/>
        </p:nvGrpSpPr>
        <p:grpSpPr>
          <a:xfrm>
            <a:off x="4178712" y="2541516"/>
            <a:ext cx="739489" cy="369744"/>
            <a:chOff x="3307472" y="4205707"/>
            <a:chExt cx="739489" cy="369744"/>
          </a:xfrm>
        </p:grpSpPr>
        <p:sp>
          <p:nvSpPr>
            <p:cNvPr id="92" name="Rektangel 91">
              <a:extLst>
                <a:ext uri="{FF2B5EF4-FFF2-40B4-BE49-F238E27FC236}">
                  <a16:creationId xmlns:a16="http://schemas.microsoft.com/office/drawing/2014/main" id="{97CD5F14-E0B9-8F38-9F68-3BDCBF888A13}"/>
                </a:ext>
              </a:extLst>
            </p:cNvPr>
            <p:cNvSpPr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3" name="Tekstfelt 92">
              <a:extLst>
                <a:ext uri="{FF2B5EF4-FFF2-40B4-BE49-F238E27FC236}">
                  <a16:creationId xmlns:a16="http://schemas.microsoft.com/office/drawing/2014/main" id="{670C5E53-2776-D3BB-F3FA-40476B430C4E}"/>
                </a:ext>
              </a:extLst>
            </p:cNvPr>
            <p:cNvSpPr txBox="1"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Hørkær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EA27AF69-A953-E1C4-17FC-8BB66DA0F490}"/>
              </a:ext>
            </a:extLst>
          </p:cNvPr>
          <p:cNvGrpSpPr/>
          <p:nvPr/>
        </p:nvGrpSpPr>
        <p:grpSpPr>
          <a:xfrm>
            <a:off x="5183677" y="2547941"/>
            <a:ext cx="739489" cy="369744"/>
            <a:chOff x="3307472" y="4730745"/>
            <a:chExt cx="739489" cy="369744"/>
          </a:xfrm>
        </p:grpSpPr>
        <p:sp>
          <p:nvSpPr>
            <p:cNvPr id="90" name="Rektangel 89">
              <a:extLst>
                <a:ext uri="{FF2B5EF4-FFF2-40B4-BE49-F238E27FC236}">
                  <a16:creationId xmlns:a16="http://schemas.microsoft.com/office/drawing/2014/main" id="{D066972B-632F-3B08-6D3F-DDBB5DE48F1C}"/>
                </a:ext>
              </a:extLst>
            </p:cNvPr>
            <p:cNvSpPr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91" name="Tekstfelt 90">
              <a:extLst>
                <a:ext uri="{FF2B5EF4-FFF2-40B4-BE49-F238E27FC236}">
                  <a16:creationId xmlns:a16="http://schemas.microsoft.com/office/drawing/2014/main" id="{56386431-A083-73D1-9E8D-DFD360A683C2}"/>
                </a:ext>
              </a:extLst>
            </p:cNvPr>
            <p:cNvSpPr txBox="1"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Handicap botilbuddene</a:t>
              </a:r>
              <a:br>
                <a:rPr lang="da-DK" sz="800">
                  <a:solidFill>
                    <a:srgbClr val="FFFFFF"/>
                  </a:solidFill>
                  <a:latin typeface="Verdana"/>
                </a:rPr>
              </a:br>
              <a:r>
                <a:rPr lang="da-DK" sz="800">
                  <a:solidFill>
                    <a:srgbClr val="FFFFFF"/>
                  </a:solidFill>
                  <a:latin typeface="Verdana"/>
                </a:rPr>
                <a:t>Skovgården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69" name="Gruppe 68">
            <a:extLst>
              <a:ext uri="{FF2B5EF4-FFF2-40B4-BE49-F238E27FC236}">
                <a16:creationId xmlns:a16="http://schemas.microsoft.com/office/drawing/2014/main" id="{286A2B0D-1143-61A9-363F-47D360C57726}"/>
              </a:ext>
            </a:extLst>
          </p:cNvPr>
          <p:cNvGrpSpPr/>
          <p:nvPr/>
        </p:nvGrpSpPr>
        <p:grpSpPr>
          <a:xfrm>
            <a:off x="3223745" y="2546336"/>
            <a:ext cx="739489" cy="369744"/>
            <a:chOff x="3307472" y="5255782"/>
            <a:chExt cx="739489" cy="369744"/>
          </a:xfrm>
        </p:grpSpPr>
        <p:sp>
          <p:nvSpPr>
            <p:cNvPr id="88" name="Rektangel 87">
              <a:extLst>
                <a:ext uri="{FF2B5EF4-FFF2-40B4-BE49-F238E27FC236}">
                  <a16:creationId xmlns:a16="http://schemas.microsoft.com/office/drawing/2014/main" id="{99271128-84A1-F7CD-3E12-C43DCEB8A98A}"/>
                </a:ext>
              </a:extLst>
            </p:cNvPr>
            <p:cNvSpPr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9" name="Tekstfelt 88">
              <a:extLst>
                <a:ext uri="{FF2B5EF4-FFF2-40B4-BE49-F238E27FC236}">
                  <a16:creationId xmlns:a16="http://schemas.microsoft.com/office/drawing/2014/main" id="{2905D8A9-1116-4AB6-6385-C20325E95321}"/>
                </a:ext>
              </a:extLst>
            </p:cNvPr>
            <p:cNvSpPr txBox="1"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Juvelhuset og Hjemvejen</a:t>
              </a:r>
            </a:p>
          </p:txBody>
        </p:sp>
      </p:grpSp>
      <p:grpSp>
        <p:nvGrpSpPr>
          <p:cNvPr id="70" name="Gruppe 69">
            <a:extLst>
              <a:ext uri="{FF2B5EF4-FFF2-40B4-BE49-F238E27FC236}">
                <a16:creationId xmlns:a16="http://schemas.microsoft.com/office/drawing/2014/main" id="{6BA74A27-237E-7644-E476-34ECE152495E}"/>
              </a:ext>
            </a:extLst>
          </p:cNvPr>
          <p:cNvGrpSpPr/>
          <p:nvPr/>
        </p:nvGrpSpPr>
        <p:grpSpPr>
          <a:xfrm>
            <a:off x="8211459" y="3574769"/>
            <a:ext cx="739489" cy="369744"/>
            <a:chOff x="4202255" y="2105556"/>
            <a:chExt cx="739489" cy="369744"/>
          </a:xfrm>
        </p:grpSpPr>
        <p:sp>
          <p:nvSpPr>
            <p:cNvPr id="86" name="Rektangel 85">
              <a:extLst>
                <a:ext uri="{FF2B5EF4-FFF2-40B4-BE49-F238E27FC236}">
                  <a16:creationId xmlns:a16="http://schemas.microsoft.com/office/drawing/2014/main" id="{EFE7D8D5-ABEC-23E4-A9C8-D7E64E41B250}"/>
                </a:ext>
              </a:extLst>
            </p:cNvPr>
            <p:cNvSpPr/>
            <p:nvPr/>
          </p:nvSpPr>
          <p:spPr>
            <a:xfrm>
              <a:off x="4202255" y="2105556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7" name="Tekstfelt 86">
              <a:extLst>
                <a:ext uri="{FF2B5EF4-FFF2-40B4-BE49-F238E27FC236}">
                  <a16:creationId xmlns:a16="http://schemas.microsoft.com/office/drawing/2014/main" id="{8BDD7677-439D-9626-2D6A-84430F46ACB5}"/>
                </a:ext>
              </a:extLst>
            </p:cNvPr>
            <p:cNvSpPr txBox="1"/>
            <p:nvPr/>
          </p:nvSpPr>
          <p:spPr>
            <a:xfrm>
              <a:off x="4202255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Midlertidige pladser</a:t>
              </a:r>
            </a:p>
          </p:txBody>
        </p:sp>
      </p:grp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86E2D868-D40F-6A94-8F0F-58F42C32C018}"/>
              </a:ext>
            </a:extLst>
          </p:cNvPr>
          <p:cNvGrpSpPr/>
          <p:nvPr/>
        </p:nvGrpSpPr>
        <p:grpSpPr>
          <a:xfrm>
            <a:off x="8211460" y="3072206"/>
            <a:ext cx="739489" cy="369744"/>
            <a:chOff x="4202255" y="2630594"/>
            <a:chExt cx="739489" cy="369744"/>
          </a:xfrm>
        </p:grpSpPr>
        <p:sp>
          <p:nvSpPr>
            <p:cNvPr id="84" name="Rektangel 83">
              <a:extLst>
                <a:ext uri="{FF2B5EF4-FFF2-40B4-BE49-F238E27FC236}">
                  <a16:creationId xmlns:a16="http://schemas.microsoft.com/office/drawing/2014/main" id="{DB43E276-2696-9067-BB5E-DFCD9B3DCB29}"/>
                </a:ext>
              </a:extLst>
            </p:cNvPr>
            <p:cNvSpPr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5" name="Tekstfelt 84">
              <a:extLst>
                <a:ext uri="{FF2B5EF4-FFF2-40B4-BE49-F238E27FC236}">
                  <a16:creationId xmlns:a16="http://schemas.microsoft.com/office/drawing/2014/main" id="{E7B82ED0-D0A4-8C28-59E6-AAD2A20540B1}"/>
                </a:ext>
              </a:extLst>
            </p:cNvPr>
            <p:cNvSpPr txBox="1"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Produktions-køkkenet</a:t>
              </a:r>
            </a:p>
          </p:txBody>
        </p:sp>
      </p:grp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A9969262-7A88-7F97-B87C-9C7E3AF3FE2B}"/>
              </a:ext>
            </a:extLst>
          </p:cNvPr>
          <p:cNvGrpSpPr/>
          <p:nvPr/>
        </p:nvGrpSpPr>
        <p:grpSpPr>
          <a:xfrm>
            <a:off x="6360807" y="2548545"/>
            <a:ext cx="739489" cy="369744"/>
            <a:chOff x="4202255" y="3155631"/>
            <a:chExt cx="739489" cy="369744"/>
          </a:xfrm>
        </p:grpSpPr>
        <p:sp>
          <p:nvSpPr>
            <p:cNvPr id="82" name="Rektangel 81">
              <a:extLst>
                <a:ext uri="{FF2B5EF4-FFF2-40B4-BE49-F238E27FC236}">
                  <a16:creationId xmlns:a16="http://schemas.microsoft.com/office/drawing/2014/main" id="{0E155582-A558-F73E-9190-72B00FBC0888}"/>
                </a:ext>
              </a:extLst>
            </p:cNvPr>
            <p:cNvSpPr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3" name="Tekstfelt 82">
              <a:extLst>
                <a:ext uri="{FF2B5EF4-FFF2-40B4-BE49-F238E27FC236}">
                  <a16:creationId xmlns:a16="http://schemas.microsoft.com/office/drawing/2014/main" id="{26D25187-2AA7-98B4-AB5A-CA061039D417}"/>
                </a:ext>
              </a:extLst>
            </p:cNvPr>
            <p:cNvSpPr txBox="1"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Herlevgaard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Center</a:t>
              </a:r>
            </a:p>
          </p:txBody>
        </p:sp>
      </p:grp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321AE13A-5709-5DC4-E47F-7AFDC6E5C01A}"/>
              </a:ext>
            </a:extLst>
          </p:cNvPr>
          <p:cNvGrpSpPr/>
          <p:nvPr/>
        </p:nvGrpSpPr>
        <p:grpSpPr>
          <a:xfrm>
            <a:off x="8211461" y="2542064"/>
            <a:ext cx="739489" cy="369744"/>
            <a:chOff x="4202255" y="3680669"/>
            <a:chExt cx="739489" cy="369744"/>
          </a:xfrm>
        </p:grpSpPr>
        <p:sp>
          <p:nvSpPr>
            <p:cNvPr id="80" name="Rektangel 79">
              <a:extLst>
                <a:ext uri="{FF2B5EF4-FFF2-40B4-BE49-F238E27FC236}">
                  <a16:creationId xmlns:a16="http://schemas.microsoft.com/office/drawing/2014/main" id="{3E888A07-A885-067C-1C42-7F14C512E174}"/>
                </a:ext>
              </a:extLst>
            </p:cNvPr>
            <p:cNvSpPr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1" name="Tekstfelt 80">
              <a:extLst>
                <a:ext uri="{FF2B5EF4-FFF2-40B4-BE49-F238E27FC236}">
                  <a16:creationId xmlns:a16="http://schemas.microsoft.com/office/drawing/2014/main" id="{33932A82-EC7E-26E6-D6F1-B7320F698487}"/>
                </a:ext>
              </a:extLst>
            </p:cNvPr>
            <p:cNvSpPr txBox="1"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Lille Birkholm Center</a:t>
              </a:r>
            </a:p>
          </p:txBody>
        </p:sp>
      </p:grpSp>
      <p:grpSp>
        <p:nvGrpSpPr>
          <p:cNvPr id="74" name="Gruppe 73">
            <a:extLst>
              <a:ext uri="{FF2B5EF4-FFF2-40B4-BE49-F238E27FC236}">
                <a16:creationId xmlns:a16="http://schemas.microsoft.com/office/drawing/2014/main" id="{218240F1-24A7-E1D0-ACAF-8AED9ABFCB1D}"/>
              </a:ext>
            </a:extLst>
          </p:cNvPr>
          <p:cNvGrpSpPr/>
          <p:nvPr/>
        </p:nvGrpSpPr>
        <p:grpSpPr>
          <a:xfrm>
            <a:off x="7316864" y="2546140"/>
            <a:ext cx="739489" cy="369744"/>
            <a:chOff x="4202255" y="4205707"/>
            <a:chExt cx="739489" cy="369744"/>
          </a:xfrm>
        </p:grpSpPr>
        <p:sp>
          <p:nvSpPr>
            <p:cNvPr id="78" name="Rektangel 77">
              <a:extLst>
                <a:ext uri="{FF2B5EF4-FFF2-40B4-BE49-F238E27FC236}">
                  <a16:creationId xmlns:a16="http://schemas.microsoft.com/office/drawing/2014/main" id="{1E194A87-BF3C-738A-4C48-186A30C2248C}"/>
                </a:ext>
              </a:extLst>
            </p:cNvPr>
            <p:cNvSpPr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79" name="Tekstfelt 78">
              <a:extLst>
                <a:ext uri="{FF2B5EF4-FFF2-40B4-BE49-F238E27FC236}">
                  <a16:creationId xmlns:a16="http://schemas.microsoft.com/office/drawing/2014/main" id="{B8EFC2C1-34D4-B56F-F7A8-C6777EA6A761}"/>
                </a:ext>
              </a:extLst>
            </p:cNvPr>
            <p:cNvSpPr txBox="1"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Lærkegård Center</a:t>
              </a:r>
            </a:p>
          </p:txBody>
        </p:sp>
      </p:grpSp>
      <p:grpSp>
        <p:nvGrpSpPr>
          <p:cNvPr id="75" name="Gruppe 74">
            <a:extLst>
              <a:ext uri="{FF2B5EF4-FFF2-40B4-BE49-F238E27FC236}">
                <a16:creationId xmlns:a16="http://schemas.microsoft.com/office/drawing/2014/main" id="{982051F4-7EDD-E0DB-FB23-624581694781}"/>
              </a:ext>
            </a:extLst>
          </p:cNvPr>
          <p:cNvGrpSpPr/>
          <p:nvPr/>
        </p:nvGrpSpPr>
        <p:grpSpPr>
          <a:xfrm>
            <a:off x="6836029" y="3066837"/>
            <a:ext cx="739489" cy="369744"/>
            <a:chOff x="4202255" y="4730745"/>
            <a:chExt cx="739489" cy="369744"/>
          </a:xfrm>
        </p:grpSpPr>
        <p:sp>
          <p:nvSpPr>
            <p:cNvPr id="76" name="Rektangel 75">
              <a:extLst>
                <a:ext uri="{FF2B5EF4-FFF2-40B4-BE49-F238E27FC236}">
                  <a16:creationId xmlns:a16="http://schemas.microsoft.com/office/drawing/2014/main" id="{93FEA3AF-3584-6FF5-D95B-20265A2E2B3D}"/>
                </a:ext>
              </a:extLst>
            </p:cNvPr>
            <p:cNvSpPr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77" name="Tekstfelt 76">
              <a:extLst>
                <a:ext uri="{FF2B5EF4-FFF2-40B4-BE49-F238E27FC236}">
                  <a16:creationId xmlns:a16="http://schemas.microsoft.com/office/drawing/2014/main" id="{494982FD-4F10-FF70-7492-512E124ADBB0}"/>
                </a:ext>
              </a:extLst>
            </p:cNvPr>
            <p:cNvSpPr txBox="1"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Hjemme- og Sygeplejen</a:t>
              </a:r>
            </a:p>
          </p:txBody>
        </p:sp>
      </p:grpSp>
      <p:cxnSp>
        <p:nvCxnSpPr>
          <p:cNvPr id="161" name="Lige forbindelse 160">
            <a:extLst>
              <a:ext uri="{FF2B5EF4-FFF2-40B4-BE49-F238E27FC236}">
                <a16:creationId xmlns:a16="http://schemas.microsoft.com/office/drawing/2014/main" id="{757EF53C-2319-2DB9-17F2-39867A4879A9}"/>
              </a:ext>
            </a:extLst>
          </p:cNvPr>
          <p:cNvCxnSpPr>
            <a:cxnSpLocks/>
            <a:stCxn id="16" idx="2"/>
            <a:endCxn id="24" idx="0"/>
          </p:cNvCxnSpPr>
          <p:nvPr/>
        </p:nvCxnSpPr>
        <p:spPr>
          <a:xfrm>
            <a:off x="4540927" y="757118"/>
            <a:ext cx="1855" cy="3229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Lige forbindelse 169">
            <a:extLst>
              <a:ext uri="{FF2B5EF4-FFF2-40B4-BE49-F238E27FC236}">
                <a16:creationId xmlns:a16="http://schemas.microsoft.com/office/drawing/2014/main" id="{58DD3D07-F840-D38E-BD28-1E3C24FBDC70}"/>
              </a:ext>
            </a:extLst>
          </p:cNvPr>
          <p:cNvCxnSpPr>
            <a:cxnSpLocks/>
            <a:stCxn id="24" idx="2"/>
            <a:endCxn id="47" idx="0"/>
          </p:cNvCxnSpPr>
          <p:nvPr/>
        </p:nvCxnSpPr>
        <p:spPr>
          <a:xfrm flipH="1">
            <a:off x="4537884" y="1449796"/>
            <a:ext cx="4898" cy="39076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Lige forbindelse 219">
            <a:extLst>
              <a:ext uri="{FF2B5EF4-FFF2-40B4-BE49-F238E27FC236}">
                <a16:creationId xmlns:a16="http://schemas.microsoft.com/office/drawing/2014/main" id="{2F71BD2E-D892-9822-1826-DE5718C7A29B}"/>
              </a:ext>
            </a:extLst>
          </p:cNvPr>
          <p:cNvCxnSpPr>
            <a:cxnSpLocks/>
          </p:cNvCxnSpPr>
          <p:nvPr/>
        </p:nvCxnSpPr>
        <p:spPr>
          <a:xfrm flipH="1">
            <a:off x="1936897" y="1722254"/>
            <a:ext cx="5749708" cy="411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Lige forbindelse 222">
            <a:extLst>
              <a:ext uri="{FF2B5EF4-FFF2-40B4-BE49-F238E27FC236}">
                <a16:creationId xmlns:a16="http://schemas.microsoft.com/office/drawing/2014/main" id="{AC62AFD6-6682-4FDF-CF9F-FC01357A9875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1936898" y="1726372"/>
            <a:ext cx="0" cy="11419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Lige forbindelse 262">
            <a:extLst>
              <a:ext uri="{FF2B5EF4-FFF2-40B4-BE49-F238E27FC236}">
                <a16:creationId xmlns:a16="http://schemas.microsoft.com/office/drawing/2014/main" id="{023A2622-8A58-2ED0-B4D2-E3D42DAAC060}"/>
              </a:ext>
            </a:extLst>
          </p:cNvPr>
          <p:cNvCxnSpPr>
            <a:cxnSpLocks/>
          </p:cNvCxnSpPr>
          <p:nvPr/>
        </p:nvCxnSpPr>
        <p:spPr>
          <a:xfrm>
            <a:off x="1500032" y="2439734"/>
            <a:ext cx="85863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Lige forbindelse 360">
            <a:extLst>
              <a:ext uri="{FF2B5EF4-FFF2-40B4-BE49-F238E27FC236}">
                <a16:creationId xmlns:a16="http://schemas.microsoft.com/office/drawing/2014/main" id="{B9B890A4-BEE5-76F1-A92B-F0C9B6DC4D0A}"/>
              </a:ext>
            </a:extLst>
          </p:cNvPr>
          <p:cNvCxnSpPr>
            <a:cxnSpLocks/>
          </p:cNvCxnSpPr>
          <p:nvPr/>
        </p:nvCxnSpPr>
        <p:spPr>
          <a:xfrm flipH="1">
            <a:off x="4057095" y="2387447"/>
            <a:ext cx="100317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Lige forbindelse 377">
            <a:extLst>
              <a:ext uri="{FF2B5EF4-FFF2-40B4-BE49-F238E27FC236}">
                <a16:creationId xmlns:a16="http://schemas.microsoft.com/office/drawing/2014/main" id="{A8712F3B-D422-8D33-FAF9-7F7B55AAD2FE}"/>
              </a:ext>
            </a:extLst>
          </p:cNvPr>
          <p:cNvCxnSpPr>
            <a:cxnSpLocks/>
            <a:stCxn id="89" idx="3"/>
          </p:cNvCxnSpPr>
          <p:nvPr/>
        </p:nvCxnSpPr>
        <p:spPr>
          <a:xfrm flipV="1">
            <a:off x="3963234" y="2726388"/>
            <a:ext cx="98172" cy="48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Lige forbindelse 1">
            <a:extLst>
              <a:ext uri="{FF2B5EF4-FFF2-40B4-BE49-F238E27FC236}">
                <a16:creationId xmlns:a16="http://schemas.microsoft.com/office/drawing/2014/main" id="{CA75F8FA-5FC3-8C19-24BA-CF798EC7A280}"/>
              </a:ext>
            </a:extLst>
          </p:cNvPr>
          <p:cNvCxnSpPr>
            <a:cxnSpLocks/>
          </p:cNvCxnSpPr>
          <p:nvPr/>
        </p:nvCxnSpPr>
        <p:spPr>
          <a:xfrm>
            <a:off x="314826" y="4575591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59E43BBE-7615-15A2-F9B4-C86030928A25}"/>
              </a:ext>
            </a:extLst>
          </p:cNvPr>
          <p:cNvSpPr txBox="1"/>
          <p:nvPr/>
        </p:nvSpPr>
        <p:spPr>
          <a:xfrm>
            <a:off x="75330" y="4618175"/>
            <a:ext cx="942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-miljøgrupper</a:t>
            </a:r>
            <a:r>
              <a:rPr kumimoji="0" lang="da-DK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)</a:t>
            </a:r>
          </a:p>
        </p:txBody>
      </p:sp>
      <p:cxnSp>
        <p:nvCxnSpPr>
          <p:cNvPr id="155" name="Lige forbindelse 154">
            <a:extLst>
              <a:ext uri="{FF2B5EF4-FFF2-40B4-BE49-F238E27FC236}">
                <a16:creationId xmlns:a16="http://schemas.microsoft.com/office/drawing/2014/main" id="{F488653A-5A39-400D-447D-5D9A1D1D43EB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7686606" y="1730230"/>
            <a:ext cx="0" cy="1129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Lige forbindelse 158">
            <a:extLst>
              <a:ext uri="{FF2B5EF4-FFF2-40B4-BE49-F238E27FC236}">
                <a16:creationId xmlns:a16="http://schemas.microsoft.com/office/drawing/2014/main" id="{EDC05907-F510-3CB2-484E-13AD44C6FBE9}"/>
              </a:ext>
            </a:extLst>
          </p:cNvPr>
          <p:cNvCxnSpPr>
            <a:cxnSpLocks/>
            <a:stCxn id="49" idx="2"/>
          </p:cNvCxnSpPr>
          <p:nvPr/>
        </p:nvCxnSpPr>
        <p:spPr>
          <a:xfrm flipH="1">
            <a:off x="1933601" y="2210307"/>
            <a:ext cx="3297" cy="2375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Lige forbindelse 175">
            <a:extLst>
              <a:ext uri="{FF2B5EF4-FFF2-40B4-BE49-F238E27FC236}">
                <a16:creationId xmlns:a16="http://schemas.microsoft.com/office/drawing/2014/main" id="{93728A46-ED7A-CDF9-96E3-745038DE7CFB}"/>
              </a:ext>
            </a:extLst>
          </p:cNvPr>
          <p:cNvCxnSpPr>
            <a:cxnSpLocks/>
            <a:endCxn id="105" idx="0"/>
          </p:cNvCxnSpPr>
          <p:nvPr/>
        </p:nvCxnSpPr>
        <p:spPr>
          <a:xfrm>
            <a:off x="1500032" y="2420048"/>
            <a:ext cx="8505" cy="10307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Lige forbindelse 179">
            <a:extLst>
              <a:ext uri="{FF2B5EF4-FFF2-40B4-BE49-F238E27FC236}">
                <a16:creationId xmlns:a16="http://schemas.microsoft.com/office/drawing/2014/main" id="{42A1AFA8-173B-BF04-0616-B5C9B4C83292}"/>
              </a:ext>
            </a:extLst>
          </p:cNvPr>
          <p:cNvCxnSpPr>
            <a:cxnSpLocks/>
            <a:endCxn id="103" idx="0"/>
          </p:cNvCxnSpPr>
          <p:nvPr/>
        </p:nvCxnSpPr>
        <p:spPr>
          <a:xfrm>
            <a:off x="2358666" y="2439734"/>
            <a:ext cx="0" cy="8423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e 3">
            <a:extLst>
              <a:ext uri="{FF2B5EF4-FFF2-40B4-BE49-F238E27FC236}">
                <a16:creationId xmlns:a16="http://schemas.microsoft.com/office/drawing/2014/main" id="{EB01D6FD-E3C8-994C-FC75-098F9CC20BDD}"/>
              </a:ext>
            </a:extLst>
          </p:cNvPr>
          <p:cNvGrpSpPr/>
          <p:nvPr/>
        </p:nvGrpSpPr>
        <p:grpSpPr>
          <a:xfrm>
            <a:off x="1130287" y="4670958"/>
            <a:ext cx="739489" cy="369744"/>
            <a:chOff x="3307472" y="2105556"/>
            <a:chExt cx="739489" cy="369744"/>
          </a:xfrm>
          <a:solidFill>
            <a:srgbClr val="00B050"/>
          </a:solidFill>
        </p:grpSpPr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5E4A85DF-CF96-74B2-0404-024083A8A30C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7218CCC1-0897-9E10-240D-9686C3F436CB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Visitation og hjælpemidler</a:t>
              </a:r>
            </a:p>
          </p:txBody>
        </p:sp>
      </p:grp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9B4CFBA0-5F7F-9787-A94C-A2ACF529B287}"/>
              </a:ext>
            </a:extLst>
          </p:cNvPr>
          <p:cNvGrpSpPr/>
          <p:nvPr/>
        </p:nvGrpSpPr>
        <p:grpSpPr>
          <a:xfrm>
            <a:off x="1985097" y="4672200"/>
            <a:ext cx="739489" cy="369744"/>
            <a:chOff x="3307472" y="2105556"/>
            <a:chExt cx="739489" cy="369744"/>
          </a:xfrm>
          <a:solidFill>
            <a:srgbClr val="00B050"/>
          </a:solidFill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2A7E30C0-BDA3-205C-4D12-D2191F9E72FA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1" name="Tekstfelt 20">
              <a:extLst>
                <a:ext uri="{FF2B5EF4-FFF2-40B4-BE49-F238E27FC236}">
                  <a16:creationId xmlns:a16="http://schemas.microsoft.com/office/drawing/2014/main" id="{55A6864C-2A6C-6925-006A-C0893AC697D1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Genoptræ-ning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og forebyggelse</a:t>
              </a: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35A1D580-8721-2C0F-A449-02E6329FF82B}"/>
              </a:ext>
            </a:extLst>
          </p:cNvPr>
          <p:cNvGrpSpPr/>
          <p:nvPr/>
        </p:nvGrpSpPr>
        <p:grpSpPr>
          <a:xfrm>
            <a:off x="1989310" y="5142276"/>
            <a:ext cx="739489" cy="369744"/>
            <a:chOff x="3307472" y="2105556"/>
            <a:chExt cx="739489" cy="369744"/>
          </a:xfrm>
          <a:solidFill>
            <a:srgbClr val="00B050"/>
          </a:solidFill>
        </p:grpSpPr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BABD5B8B-71F8-368E-E4D2-AC4AC8DFA414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Tekstfelt 26">
              <a:extLst>
                <a:ext uri="{FF2B5EF4-FFF2-40B4-BE49-F238E27FC236}">
                  <a16:creationId xmlns:a16="http://schemas.microsoft.com/office/drawing/2014/main" id="{8E16AFFA-D15C-B544-75D1-E2A399564543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Aktivitets-centret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32C9BA0F-99E1-14DF-29C7-97414A9342C9}"/>
              </a:ext>
            </a:extLst>
          </p:cNvPr>
          <p:cNvGrpSpPr/>
          <p:nvPr/>
        </p:nvGrpSpPr>
        <p:grpSpPr>
          <a:xfrm>
            <a:off x="8211458" y="5150528"/>
            <a:ext cx="739489" cy="369744"/>
            <a:chOff x="4202255" y="2630594"/>
            <a:chExt cx="739489" cy="369744"/>
          </a:xfrm>
          <a:solidFill>
            <a:srgbClr val="00B050"/>
          </a:solidFill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4252D16E-6760-8004-2E91-4AE5956CB4F0}"/>
                </a:ext>
              </a:extLst>
            </p:cNvPr>
            <p:cNvSpPr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Tekstfelt 29">
              <a:extLst>
                <a:ext uri="{FF2B5EF4-FFF2-40B4-BE49-F238E27FC236}">
                  <a16:creationId xmlns:a16="http://schemas.microsoft.com/office/drawing/2014/main" id="{DE986C1D-B84F-8A24-5632-8804E01AF540}"/>
                </a:ext>
              </a:extLst>
            </p:cNvPr>
            <p:cNvSpPr txBox="1"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Lille Birkholm Center</a:t>
              </a:r>
            </a:p>
          </p:txBody>
        </p:sp>
      </p:grpSp>
      <p:grpSp>
        <p:nvGrpSpPr>
          <p:cNvPr id="31" name="Gruppe 30">
            <a:extLst>
              <a:ext uri="{FF2B5EF4-FFF2-40B4-BE49-F238E27FC236}">
                <a16:creationId xmlns:a16="http://schemas.microsoft.com/office/drawing/2014/main" id="{FB5642FD-5CE8-3AED-8762-959F5F48AA47}"/>
              </a:ext>
            </a:extLst>
          </p:cNvPr>
          <p:cNvGrpSpPr/>
          <p:nvPr/>
        </p:nvGrpSpPr>
        <p:grpSpPr>
          <a:xfrm>
            <a:off x="6358117" y="4662032"/>
            <a:ext cx="739489" cy="369744"/>
            <a:chOff x="4202255" y="3155631"/>
            <a:chExt cx="739489" cy="369744"/>
          </a:xfrm>
          <a:solidFill>
            <a:srgbClr val="00B050"/>
          </a:solidFill>
        </p:grpSpPr>
        <p:sp>
          <p:nvSpPr>
            <p:cNvPr id="32" name="Rektangel 31">
              <a:extLst>
                <a:ext uri="{FF2B5EF4-FFF2-40B4-BE49-F238E27FC236}">
                  <a16:creationId xmlns:a16="http://schemas.microsoft.com/office/drawing/2014/main" id="{562BCCA6-9C95-8145-9545-7C16B578CD98}"/>
                </a:ext>
              </a:extLst>
            </p:cNvPr>
            <p:cNvSpPr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Tekstfelt 32">
              <a:extLst>
                <a:ext uri="{FF2B5EF4-FFF2-40B4-BE49-F238E27FC236}">
                  <a16:creationId xmlns:a16="http://schemas.microsoft.com/office/drawing/2014/main" id="{192417F3-4E12-F402-82D7-C7135B424BE3}"/>
                </a:ext>
              </a:extLst>
            </p:cNvPr>
            <p:cNvSpPr txBox="1"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Herlevgaard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Center</a:t>
              </a:r>
            </a:p>
          </p:txBody>
        </p:sp>
      </p:grpSp>
      <p:grpSp>
        <p:nvGrpSpPr>
          <p:cNvPr id="34" name="Gruppe 33">
            <a:extLst>
              <a:ext uri="{FF2B5EF4-FFF2-40B4-BE49-F238E27FC236}">
                <a16:creationId xmlns:a16="http://schemas.microsoft.com/office/drawing/2014/main" id="{8A3C3A9E-CD17-0239-02CD-F124C0D30B28}"/>
              </a:ext>
            </a:extLst>
          </p:cNvPr>
          <p:cNvGrpSpPr/>
          <p:nvPr/>
        </p:nvGrpSpPr>
        <p:grpSpPr>
          <a:xfrm>
            <a:off x="8211459" y="4676943"/>
            <a:ext cx="739489" cy="369744"/>
            <a:chOff x="4202255" y="3680669"/>
            <a:chExt cx="739489" cy="369744"/>
          </a:xfrm>
          <a:solidFill>
            <a:srgbClr val="00B050"/>
          </a:solidFill>
        </p:grpSpPr>
        <p:sp>
          <p:nvSpPr>
            <p:cNvPr id="35" name="Rektangel 34">
              <a:extLst>
                <a:ext uri="{FF2B5EF4-FFF2-40B4-BE49-F238E27FC236}">
                  <a16:creationId xmlns:a16="http://schemas.microsoft.com/office/drawing/2014/main" id="{B8EB9338-41CC-945E-0DD8-173A77413B4C}"/>
                </a:ext>
              </a:extLst>
            </p:cNvPr>
            <p:cNvSpPr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6" name="Tekstfelt 35">
              <a:extLst>
                <a:ext uri="{FF2B5EF4-FFF2-40B4-BE49-F238E27FC236}">
                  <a16:creationId xmlns:a16="http://schemas.microsoft.com/office/drawing/2014/main" id="{F1CA70E1-CD37-5913-8CD7-D661E952ECA8}"/>
                </a:ext>
              </a:extLst>
            </p:cNvPr>
            <p:cNvSpPr txBox="1"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Produktions-køkkenet</a:t>
              </a:r>
            </a:p>
          </p:txBody>
        </p:sp>
      </p:grpSp>
      <p:grpSp>
        <p:nvGrpSpPr>
          <p:cNvPr id="37" name="Gruppe 36">
            <a:extLst>
              <a:ext uri="{FF2B5EF4-FFF2-40B4-BE49-F238E27FC236}">
                <a16:creationId xmlns:a16="http://schemas.microsoft.com/office/drawing/2014/main" id="{E093CE85-8507-4C6A-EE86-F60315FE54C8}"/>
              </a:ext>
            </a:extLst>
          </p:cNvPr>
          <p:cNvGrpSpPr/>
          <p:nvPr/>
        </p:nvGrpSpPr>
        <p:grpSpPr>
          <a:xfrm>
            <a:off x="7316863" y="4666193"/>
            <a:ext cx="739489" cy="369744"/>
            <a:chOff x="4202255" y="4205707"/>
            <a:chExt cx="739489" cy="369744"/>
          </a:xfrm>
          <a:solidFill>
            <a:srgbClr val="00B050"/>
          </a:solidFill>
        </p:grpSpPr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6B37743E-22C0-7ECC-22E0-D5B1F4D4A1B9}"/>
                </a:ext>
              </a:extLst>
            </p:cNvPr>
            <p:cNvSpPr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9" name="Tekstfelt 38">
              <a:extLst>
                <a:ext uri="{FF2B5EF4-FFF2-40B4-BE49-F238E27FC236}">
                  <a16:creationId xmlns:a16="http://schemas.microsoft.com/office/drawing/2014/main" id="{EB6BC370-BCAB-5522-D87D-C5219274288A}"/>
                </a:ext>
              </a:extLst>
            </p:cNvPr>
            <p:cNvSpPr txBox="1"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Lærkegård Center</a:t>
              </a:r>
            </a:p>
          </p:txBody>
        </p:sp>
      </p:grpSp>
      <p:grpSp>
        <p:nvGrpSpPr>
          <p:cNvPr id="40" name="Gruppe 39">
            <a:extLst>
              <a:ext uri="{FF2B5EF4-FFF2-40B4-BE49-F238E27FC236}">
                <a16:creationId xmlns:a16="http://schemas.microsoft.com/office/drawing/2014/main" id="{9C228202-E345-0ECE-59F7-78FFAD29FF07}"/>
              </a:ext>
            </a:extLst>
          </p:cNvPr>
          <p:cNvGrpSpPr/>
          <p:nvPr/>
        </p:nvGrpSpPr>
        <p:grpSpPr>
          <a:xfrm>
            <a:off x="7316862" y="5152797"/>
            <a:ext cx="739489" cy="369744"/>
            <a:chOff x="4202255" y="4730745"/>
            <a:chExt cx="739489" cy="369744"/>
          </a:xfrm>
          <a:solidFill>
            <a:srgbClr val="00B050"/>
          </a:solidFill>
        </p:grpSpPr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1F5B18CE-BC3F-5725-B51E-8689B8BA39CA}"/>
                </a:ext>
              </a:extLst>
            </p:cNvPr>
            <p:cNvSpPr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8" name="Tekstfelt 57">
              <a:extLst>
                <a:ext uri="{FF2B5EF4-FFF2-40B4-BE49-F238E27FC236}">
                  <a16:creationId xmlns:a16="http://schemas.microsoft.com/office/drawing/2014/main" id="{730BD1CF-3F80-DCC8-375A-F43B1BB31637}"/>
                </a:ext>
              </a:extLst>
            </p:cNvPr>
            <p:cNvSpPr txBox="1"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Hjemme- og Sygeplejen nord</a:t>
              </a:r>
            </a:p>
          </p:txBody>
        </p:sp>
      </p:grpSp>
      <p:grpSp>
        <p:nvGrpSpPr>
          <p:cNvPr id="59" name="Gruppe 58">
            <a:extLst>
              <a:ext uri="{FF2B5EF4-FFF2-40B4-BE49-F238E27FC236}">
                <a16:creationId xmlns:a16="http://schemas.microsoft.com/office/drawing/2014/main" id="{E8C7D8E6-064C-F06D-CC15-F96854F834CD}"/>
              </a:ext>
            </a:extLst>
          </p:cNvPr>
          <p:cNvGrpSpPr/>
          <p:nvPr/>
        </p:nvGrpSpPr>
        <p:grpSpPr>
          <a:xfrm>
            <a:off x="6358116" y="5153625"/>
            <a:ext cx="739489" cy="369744"/>
            <a:chOff x="4202255" y="4730745"/>
            <a:chExt cx="739489" cy="369744"/>
          </a:xfrm>
          <a:solidFill>
            <a:srgbClr val="00B050"/>
          </a:solidFill>
        </p:grpSpPr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4D02D5EE-E17C-C3BF-141B-6C4F98B14C49}"/>
                </a:ext>
              </a:extLst>
            </p:cNvPr>
            <p:cNvSpPr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0" name="Tekstfelt 129">
              <a:extLst>
                <a:ext uri="{FF2B5EF4-FFF2-40B4-BE49-F238E27FC236}">
                  <a16:creationId xmlns:a16="http://schemas.microsoft.com/office/drawing/2014/main" id="{CCC80334-8631-F327-6769-6F7F3A544185}"/>
                </a:ext>
              </a:extLst>
            </p:cNvPr>
            <p:cNvSpPr txBox="1"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Hjemme- og Sygeplejen syd</a:t>
              </a:r>
            </a:p>
          </p:txBody>
        </p:sp>
      </p:grpSp>
      <p:grpSp>
        <p:nvGrpSpPr>
          <p:cNvPr id="143" name="Gruppe 142">
            <a:extLst>
              <a:ext uri="{FF2B5EF4-FFF2-40B4-BE49-F238E27FC236}">
                <a16:creationId xmlns:a16="http://schemas.microsoft.com/office/drawing/2014/main" id="{9B5D04C1-8F9A-C5C1-965D-D0943A2EEB69}"/>
              </a:ext>
            </a:extLst>
          </p:cNvPr>
          <p:cNvGrpSpPr/>
          <p:nvPr/>
        </p:nvGrpSpPr>
        <p:grpSpPr>
          <a:xfrm>
            <a:off x="3218766" y="5141248"/>
            <a:ext cx="739489" cy="369744"/>
            <a:chOff x="3307472" y="2105556"/>
            <a:chExt cx="739489" cy="369744"/>
          </a:xfrm>
          <a:solidFill>
            <a:srgbClr val="00B050"/>
          </a:solidFill>
        </p:grpSpPr>
        <p:sp>
          <p:nvSpPr>
            <p:cNvPr id="144" name="Rektangel 143">
              <a:extLst>
                <a:ext uri="{FF2B5EF4-FFF2-40B4-BE49-F238E27FC236}">
                  <a16:creationId xmlns:a16="http://schemas.microsoft.com/office/drawing/2014/main" id="{D18C88F3-777D-470F-084D-6A36EAB0789C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5" name="Tekstfelt 144">
              <a:extLst>
                <a:ext uri="{FF2B5EF4-FFF2-40B4-BE49-F238E27FC236}">
                  <a16:creationId xmlns:a16="http://schemas.microsoft.com/office/drawing/2014/main" id="{3F9FA8DC-EDAD-F98C-E18A-8C141BAA291D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Handicap og Psykiatri - myndighed</a:t>
              </a:r>
            </a:p>
          </p:txBody>
        </p:sp>
      </p:grpSp>
      <p:grpSp>
        <p:nvGrpSpPr>
          <p:cNvPr id="146" name="Gruppe 145">
            <a:extLst>
              <a:ext uri="{FF2B5EF4-FFF2-40B4-BE49-F238E27FC236}">
                <a16:creationId xmlns:a16="http://schemas.microsoft.com/office/drawing/2014/main" id="{BDA985A1-C1E2-E51D-9867-F9BC383D05AA}"/>
              </a:ext>
            </a:extLst>
          </p:cNvPr>
          <p:cNvGrpSpPr/>
          <p:nvPr/>
        </p:nvGrpSpPr>
        <p:grpSpPr>
          <a:xfrm>
            <a:off x="5180152" y="5154155"/>
            <a:ext cx="739489" cy="369744"/>
            <a:chOff x="3307472" y="2630594"/>
            <a:chExt cx="739489" cy="369744"/>
          </a:xfrm>
          <a:solidFill>
            <a:srgbClr val="00B050"/>
          </a:solidFill>
        </p:grpSpPr>
        <p:sp>
          <p:nvSpPr>
            <p:cNvPr id="147" name="Rektangel 146">
              <a:extLst>
                <a:ext uri="{FF2B5EF4-FFF2-40B4-BE49-F238E27FC236}">
                  <a16:creationId xmlns:a16="http://schemas.microsoft.com/office/drawing/2014/main" id="{F3521E41-4D92-69FD-E0A0-8F73A01A363C}"/>
                </a:ext>
              </a:extLst>
            </p:cNvPr>
            <p:cNvSpPr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8" name="Tekstfelt 147">
              <a:extLst>
                <a:ext uri="{FF2B5EF4-FFF2-40B4-BE49-F238E27FC236}">
                  <a16:creationId xmlns:a16="http://schemas.microsoft.com/office/drawing/2014/main" id="{4A39807A-F863-C91F-5672-B2A4189D118D}"/>
                </a:ext>
              </a:extLst>
            </p:cNvPr>
            <p:cNvSpPr txBox="1"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Kagshuset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49" name="Gruppe 148">
            <a:extLst>
              <a:ext uri="{FF2B5EF4-FFF2-40B4-BE49-F238E27FC236}">
                <a16:creationId xmlns:a16="http://schemas.microsoft.com/office/drawing/2014/main" id="{BD57BFF9-EE96-4DA1-4602-200E354FD915}"/>
              </a:ext>
            </a:extLst>
          </p:cNvPr>
          <p:cNvGrpSpPr/>
          <p:nvPr/>
        </p:nvGrpSpPr>
        <p:grpSpPr>
          <a:xfrm>
            <a:off x="3222284" y="5628892"/>
            <a:ext cx="739489" cy="369744"/>
            <a:chOff x="3307472" y="3155631"/>
            <a:chExt cx="739489" cy="369744"/>
          </a:xfrm>
          <a:solidFill>
            <a:srgbClr val="00B050"/>
          </a:solidFill>
        </p:grpSpPr>
        <p:sp>
          <p:nvSpPr>
            <p:cNvPr id="150" name="Rektangel 149">
              <a:extLst>
                <a:ext uri="{FF2B5EF4-FFF2-40B4-BE49-F238E27FC236}">
                  <a16:creationId xmlns:a16="http://schemas.microsoft.com/office/drawing/2014/main" id="{FCE74AFF-D540-BAA2-A983-440395EB9288}"/>
                </a:ext>
              </a:extLst>
            </p:cNvPr>
            <p:cNvSpPr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1" name="Tekstfelt 150">
              <a:extLst>
                <a:ext uri="{FF2B5EF4-FFF2-40B4-BE49-F238E27FC236}">
                  <a16:creationId xmlns:a16="http://schemas.microsoft.com/office/drawing/2014/main" id="{E9058505-02A9-2716-1289-ADC16C8EFEE9}"/>
                </a:ext>
              </a:extLst>
            </p:cNvPr>
            <p:cNvSpPr txBox="1"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Juvelhuset og hjemvejen</a:t>
              </a:r>
            </a:p>
          </p:txBody>
        </p:sp>
      </p:grpSp>
      <p:grpSp>
        <p:nvGrpSpPr>
          <p:cNvPr id="152" name="Gruppe 151">
            <a:extLst>
              <a:ext uri="{FF2B5EF4-FFF2-40B4-BE49-F238E27FC236}">
                <a16:creationId xmlns:a16="http://schemas.microsoft.com/office/drawing/2014/main" id="{3979D030-367E-4901-0BE0-9D18E2F7C807}"/>
              </a:ext>
            </a:extLst>
          </p:cNvPr>
          <p:cNvGrpSpPr/>
          <p:nvPr/>
        </p:nvGrpSpPr>
        <p:grpSpPr>
          <a:xfrm>
            <a:off x="5180152" y="5628892"/>
            <a:ext cx="739489" cy="369744"/>
            <a:chOff x="3307472" y="3680669"/>
            <a:chExt cx="739489" cy="369744"/>
          </a:xfrm>
          <a:solidFill>
            <a:srgbClr val="00B050"/>
          </a:solidFill>
        </p:grpSpPr>
        <p:sp>
          <p:nvSpPr>
            <p:cNvPr id="153" name="Rektangel 152">
              <a:extLst>
                <a:ext uri="{FF2B5EF4-FFF2-40B4-BE49-F238E27FC236}">
                  <a16:creationId xmlns:a16="http://schemas.microsoft.com/office/drawing/2014/main" id="{7111751E-0271-151B-2CDF-048F31F4AF15}"/>
                </a:ext>
              </a:extLst>
            </p:cNvPr>
            <p:cNvSpPr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6" name="Tekstfelt 155">
              <a:extLst>
                <a:ext uri="{FF2B5EF4-FFF2-40B4-BE49-F238E27FC236}">
                  <a16:creationId xmlns:a16="http://schemas.microsoft.com/office/drawing/2014/main" id="{7701C5FD-0C09-89D5-9ABE-E81F40DC7DD0}"/>
                </a:ext>
              </a:extLst>
            </p:cNvPr>
            <p:cNvSpPr txBox="1"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Handicap botilbuddene Højsletten</a:t>
              </a:r>
            </a:p>
          </p:txBody>
        </p:sp>
      </p:grpSp>
      <p:grpSp>
        <p:nvGrpSpPr>
          <p:cNvPr id="157" name="Gruppe 156">
            <a:extLst>
              <a:ext uri="{FF2B5EF4-FFF2-40B4-BE49-F238E27FC236}">
                <a16:creationId xmlns:a16="http://schemas.microsoft.com/office/drawing/2014/main" id="{57E8118C-A66C-4E86-1EDA-055C19EBD13E}"/>
              </a:ext>
            </a:extLst>
          </p:cNvPr>
          <p:cNvGrpSpPr/>
          <p:nvPr/>
        </p:nvGrpSpPr>
        <p:grpSpPr>
          <a:xfrm>
            <a:off x="4177254" y="4662032"/>
            <a:ext cx="739489" cy="369744"/>
            <a:chOff x="3307472" y="4205707"/>
            <a:chExt cx="739489" cy="369744"/>
          </a:xfrm>
          <a:solidFill>
            <a:srgbClr val="00B050"/>
          </a:solidFill>
        </p:grpSpPr>
        <p:sp>
          <p:nvSpPr>
            <p:cNvPr id="158" name="Rektangel 157">
              <a:extLst>
                <a:ext uri="{FF2B5EF4-FFF2-40B4-BE49-F238E27FC236}">
                  <a16:creationId xmlns:a16="http://schemas.microsoft.com/office/drawing/2014/main" id="{4AA01850-080C-F952-3175-E548EF51ECA0}"/>
                </a:ext>
              </a:extLst>
            </p:cNvPr>
            <p:cNvSpPr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0" name="Tekstfelt 159">
              <a:extLst>
                <a:ext uri="{FF2B5EF4-FFF2-40B4-BE49-F238E27FC236}">
                  <a16:creationId xmlns:a16="http://schemas.microsoft.com/office/drawing/2014/main" id="{02943A0C-A2EF-977E-5877-0E2A7F7B0697}"/>
                </a:ext>
              </a:extLst>
            </p:cNvPr>
            <p:cNvSpPr txBox="1"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Hørkær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62" name="Gruppe 161">
            <a:extLst>
              <a:ext uri="{FF2B5EF4-FFF2-40B4-BE49-F238E27FC236}">
                <a16:creationId xmlns:a16="http://schemas.microsoft.com/office/drawing/2014/main" id="{623545FE-FEFD-A202-C43F-1B29FA2C5C0A}"/>
              </a:ext>
            </a:extLst>
          </p:cNvPr>
          <p:cNvGrpSpPr/>
          <p:nvPr/>
        </p:nvGrpSpPr>
        <p:grpSpPr>
          <a:xfrm>
            <a:off x="5180152" y="4670958"/>
            <a:ext cx="739489" cy="369744"/>
            <a:chOff x="3307472" y="4730745"/>
            <a:chExt cx="739489" cy="369744"/>
          </a:xfrm>
          <a:solidFill>
            <a:srgbClr val="00B050"/>
          </a:solidFill>
        </p:grpSpPr>
        <p:sp>
          <p:nvSpPr>
            <p:cNvPr id="163" name="Rektangel 162">
              <a:extLst>
                <a:ext uri="{FF2B5EF4-FFF2-40B4-BE49-F238E27FC236}">
                  <a16:creationId xmlns:a16="http://schemas.microsoft.com/office/drawing/2014/main" id="{8F5C3118-5B22-371D-8935-21D4F9E59FB3}"/>
                </a:ext>
              </a:extLst>
            </p:cNvPr>
            <p:cNvSpPr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4" name="Tekstfelt 163">
              <a:extLst>
                <a:ext uri="{FF2B5EF4-FFF2-40B4-BE49-F238E27FC236}">
                  <a16:creationId xmlns:a16="http://schemas.microsoft.com/office/drawing/2014/main" id="{B970436C-E5B5-31A5-5FDA-5242930700F7}"/>
                </a:ext>
              </a:extLst>
            </p:cNvPr>
            <p:cNvSpPr txBox="1"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Social-psykiatriske tilbud</a:t>
              </a:r>
            </a:p>
          </p:txBody>
        </p:sp>
      </p:grpSp>
      <p:grpSp>
        <p:nvGrpSpPr>
          <p:cNvPr id="165" name="Gruppe 164">
            <a:extLst>
              <a:ext uri="{FF2B5EF4-FFF2-40B4-BE49-F238E27FC236}">
                <a16:creationId xmlns:a16="http://schemas.microsoft.com/office/drawing/2014/main" id="{3F2CD190-AE4B-CE0F-2616-0AC11C54C730}"/>
              </a:ext>
            </a:extLst>
          </p:cNvPr>
          <p:cNvGrpSpPr/>
          <p:nvPr/>
        </p:nvGrpSpPr>
        <p:grpSpPr>
          <a:xfrm>
            <a:off x="3222285" y="4670958"/>
            <a:ext cx="739489" cy="369744"/>
            <a:chOff x="3307472" y="5255782"/>
            <a:chExt cx="739489" cy="369744"/>
          </a:xfrm>
          <a:solidFill>
            <a:srgbClr val="00B050"/>
          </a:solidFill>
        </p:grpSpPr>
        <p:sp>
          <p:nvSpPr>
            <p:cNvPr id="166" name="Rektangel 165">
              <a:extLst>
                <a:ext uri="{FF2B5EF4-FFF2-40B4-BE49-F238E27FC236}">
                  <a16:creationId xmlns:a16="http://schemas.microsoft.com/office/drawing/2014/main" id="{750A0809-127B-D157-9D0A-1DE692104233}"/>
                </a:ext>
              </a:extLst>
            </p:cNvPr>
            <p:cNvSpPr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8" name="Tekstfelt 167">
              <a:extLst>
                <a:ext uri="{FF2B5EF4-FFF2-40B4-BE49-F238E27FC236}">
                  <a16:creationId xmlns:a16="http://schemas.microsoft.com/office/drawing/2014/main" id="{EF8513C2-244E-282A-4D0E-3960763BE7EF}"/>
                </a:ext>
              </a:extLst>
            </p:cNvPr>
            <p:cNvSpPr txBox="1"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Social-pædagogiske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tilbud</a:t>
              </a:r>
            </a:p>
          </p:txBody>
        </p:sp>
      </p:grpSp>
      <p:grpSp>
        <p:nvGrpSpPr>
          <p:cNvPr id="169" name="Gruppe 168">
            <a:extLst>
              <a:ext uri="{FF2B5EF4-FFF2-40B4-BE49-F238E27FC236}">
                <a16:creationId xmlns:a16="http://schemas.microsoft.com/office/drawing/2014/main" id="{30C66AC7-3437-F949-8FAD-13DCFEB41ABD}"/>
              </a:ext>
            </a:extLst>
          </p:cNvPr>
          <p:cNvGrpSpPr/>
          <p:nvPr/>
        </p:nvGrpSpPr>
        <p:grpSpPr>
          <a:xfrm>
            <a:off x="3218767" y="6126954"/>
            <a:ext cx="739489" cy="369744"/>
            <a:chOff x="3307472" y="3155631"/>
            <a:chExt cx="739489" cy="369744"/>
          </a:xfrm>
          <a:solidFill>
            <a:srgbClr val="00B050"/>
          </a:solidFill>
        </p:grpSpPr>
        <p:sp>
          <p:nvSpPr>
            <p:cNvPr id="171" name="Rektangel 170">
              <a:extLst>
                <a:ext uri="{FF2B5EF4-FFF2-40B4-BE49-F238E27FC236}">
                  <a16:creationId xmlns:a16="http://schemas.microsoft.com/office/drawing/2014/main" id="{F560502C-5939-EEEE-72E5-014E4DED424F}"/>
                </a:ext>
              </a:extLst>
            </p:cNvPr>
            <p:cNvSpPr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2" name="Tekstfelt 171">
              <a:extLst>
                <a:ext uri="{FF2B5EF4-FFF2-40B4-BE49-F238E27FC236}">
                  <a16:creationId xmlns:a16="http://schemas.microsoft.com/office/drawing/2014/main" id="{0A69E48A-F6CC-DDDB-4117-FAE8B70CE10E}"/>
                </a:ext>
              </a:extLst>
            </p:cNvPr>
            <p:cNvSpPr txBox="1"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VST adm. fællesskab</a:t>
              </a:r>
            </a:p>
          </p:txBody>
        </p:sp>
      </p:grpSp>
      <p:sp>
        <p:nvSpPr>
          <p:cNvPr id="173" name="Titel 1">
            <a:extLst>
              <a:ext uri="{FF2B5EF4-FFF2-40B4-BE49-F238E27FC236}">
                <a16:creationId xmlns:a16="http://schemas.microsoft.com/office/drawing/2014/main" id="{0A1A5D68-2FCB-E960-7822-D84024E415FB}"/>
              </a:ext>
            </a:extLst>
          </p:cNvPr>
          <p:cNvSpPr txBox="1">
            <a:spLocks/>
          </p:cNvSpPr>
          <p:nvPr/>
        </p:nvSpPr>
        <p:spPr bwMode="auto">
          <a:xfrm>
            <a:off x="71020" y="137224"/>
            <a:ext cx="2484218" cy="3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a-DK" sz="1800" b="1" kern="0">
                <a:solidFill>
                  <a:srgbClr val="990033"/>
                </a:solidFill>
              </a:rPr>
              <a:t>Bilag 2 – Voksne, Sundhed og Ældre</a:t>
            </a:r>
          </a:p>
        </p:txBody>
      </p:sp>
      <p:cxnSp>
        <p:nvCxnSpPr>
          <p:cNvPr id="182" name="Lige forbindelse 181">
            <a:extLst>
              <a:ext uri="{FF2B5EF4-FFF2-40B4-BE49-F238E27FC236}">
                <a16:creationId xmlns:a16="http://schemas.microsoft.com/office/drawing/2014/main" id="{21751675-6805-EF6B-5E82-265BEA12A2F1}"/>
              </a:ext>
            </a:extLst>
          </p:cNvPr>
          <p:cNvCxnSpPr>
            <a:cxnSpLocks/>
            <a:stCxn id="92" idx="2"/>
            <a:endCxn id="160" idx="0"/>
          </p:cNvCxnSpPr>
          <p:nvPr/>
        </p:nvCxnSpPr>
        <p:spPr>
          <a:xfrm flipH="1">
            <a:off x="4546999" y="2911260"/>
            <a:ext cx="1458" cy="175077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Lige forbindelse 184">
            <a:extLst>
              <a:ext uri="{FF2B5EF4-FFF2-40B4-BE49-F238E27FC236}">
                <a16:creationId xmlns:a16="http://schemas.microsoft.com/office/drawing/2014/main" id="{716CCEA5-1D32-2C4C-3B5A-09D7121BE0D8}"/>
              </a:ext>
            </a:extLst>
          </p:cNvPr>
          <p:cNvCxnSpPr>
            <a:cxnSpLocks/>
            <a:stCxn id="47" idx="2"/>
            <a:endCxn id="93" idx="0"/>
          </p:cNvCxnSpPr>
          <p:nvPr/>
        </p:nvCxnSpPr>
        <p:spPr>
          <a:xfrm>
            <a:off x="4537884" y="2210307"/>
            <a:ext cx="10573" cy="3312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Lige forbindelse 189">
            <a:extLst>
              <a:ext uri="{FF2B5EF4-FFF2-40B4-BE49-F238E27FC236}">
                <a16:creationId xmlns:a16="http://schemas.microsoft.com/office/drawing/2014/main" id="{010EC624-6CE9-F2F4-9726-3E3414E21805}"/>
              </a:ext>
            </a:extLst>
          </p:cNvPr>
          <p:cNvCxnSpPr>
            <a:cxnSpLocks/>
          </p:cNvCxnSpPr>
          <p:nvPr/>
        </p:nvCxnSpPr>
        <p:spPr>
          <a:xfrm flipH="1">
            <a:off x="5059878" y="2386197"/>
            <a:ext cx="394" cy="18883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Lige forbindelse 192">
            <a:extLst>
              <a:ext uri="{FF2B5EF4-FFF2-40B4-BE49-F238E27FC236}">
                <a16:creationId xmlns:a16="http://schemas.microsoft.com/office/drawing/2014/main" id="{ECCC3C57-639E-10C1-D815-9F666BF8FA95}"/>
              </a:ext>
            </a:extLst>
          </p:cNvPr>
          <p:cNvCxnSpPr>
            <a:cxnSpLocks/>
          </p:cNvCxnSpPr>
          <p:nvPr/>
        </p:nvCxnSpPr>
        <p:spPr>
          <a:xfrm>
            <a:off x="4057095" y="2378511"/>
            <a:ext cx="0" cy="13901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Lige forbindelse 198">
            <a:extLst>
              <a:ext uri="{FF2B5EF4-FFF2-40B4-BE49-F238E27FC236}">
                <a16:creationId xmlns:a16="http://schemas.microsoft.com/office/drawing/2014/main" id="{549DDDE7-0F9E-0B6D-4A00-E7C8036C1EC3}"/>
              </a:ext>
            </a:extLst>
          </p:cNvPr>
          <p:cNvCxnSpPr>
            <a:cxnSpLocks/>
            <a:stCxn id="101" idx="3"/>
          </p:cNvCxnSpPr>
          <p:nvPr/>
        </p:nvCxnSpPr>
        <p:spPr>
          <a:xfrm>
            <a:off x="3961775" y="3251766"/>
            <a:ext cx="110332" cy="47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Lige forbindelse 200">
            <a:extLst>
              <a:ext uri="{FF2B5EF4-FFF2-40B4-BE49-F238E27FC236}">
                <a16:creationId xmlns:a16="http://schemas.microsoft.com/office/drawing/2014/main" id="{F5B8C4F3-E133-2DBC-DE00-279926D271BF}"/>
              </a:ext>
            </a:extLst>
          </p:cNvPr>
          <p:cNvCxnSpPr>
            <a:cxnSpLocks/>
            <a:stCxn id="96" idx="3"/>
          </p:cNvCxnSpPr>
          <p:nvPr/>
        </p:nvCxnSpPr>
        <p:spPr>
          <a:xfrm>
            <a:off x="3961777" y="3768665"/>
            <a:ext cx="11033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Lige forbindelse 202">
            <a:extLst>
              <a:ext uri="{FF2B5EF4-FFF2-40B4-BE49-F238E27FC236}">
                <a16:creationId xmlns:a16="http://schemas.microsoft.com/office/drawing/2014/main" id="{802340D8-CAFE-9D0A-A03A-8CBDFE61E88A}"/>
              </a:ext>
            </a:extLst>
          </p:cNvPr>
          <p:cNvCxnSpPr>
            <a:cxnSpLocks/>
            <a:endCxn id="95" idx="1"/>
          </p:cNvCxnSpPr>
          <p:nvPr/>
        </p:nvCxnSpPr>
        <p:spPr>
          <a:xfrm>
            <a:off x="5059878" y="4277267"/>
            <a:ext cx="12194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Lige forbindelse 205">
            <a:extLst>
              <a:ext uri="{FF2B5EF4-FFF2-40B4-BE49-F238E27FC236}">
                <a16:creationId xmlns:a16="http://schemas.microsoft.com/office/drawing/2014/main" id="{F8D4DB73-5E75-7C42-8773-5587BD800B7D}"/>
              </a:ext>
            </a:extLst>
          </p:cNvPr>
          <p:cNvCxnSpPr>
            <a:cxnSpLocks/>
            <a:endCxn id="99" idx="1"/>
          </p:cNvCxnSpPr>
          <p:nvPr/>
        </p:nvCxnSpPr>
        <p:spPr>
          <a:xfrm>
            <a:off x="5069820" y="3768264"/>
            <a:ext cx="110332" cy="4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Lige forbindelse 208">
            <a:extLst>
              <a:ext uri="{FF2B5EF4-FFF2-40B4-BE49-F238E27FC236}">
                <a16:creationId xmlns:a16="http://schemas.microsoft.com/office/drawing/2014/main" id="{7671A0F1-CFEB-15CB-182B-2E374C1A6EB5}"/>
              </a:ext>
            </a:extLst>
          </p:cNvPr>
          <p:cNvCxnSpPr>
            <a:cxnSpLocks/>
            <a:endCxn id="91" idx="1"/>
          </p:cNvCxnSpPr>
          <p:nvPr/>
        </p:nvCxnSpPr>
        <p:spPr>
          <a:xfrm>
            <a:off x="5069207" y="2732813"/>
            <a:ext cx="11447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Lige forbindelse 218">
            <a:extLst>
              <a:ext uri="{FF2B5EF4-FFF2-40B4-BE49-F238E27FC236}">
                <a16:creationId xmlns:a16="http://schemas.microsoft.com/office/drawing/2014/main" id="{5DA677FF-CE61-57CE-B7F0-2EA8BFBA06B1}"/>
              </a:ext>
            </a:extLst>
          </p:cNvPr>
          <p:cNvCxnSpPr>
            <a:cxnSpLocks/>
            <a:stCxn id="163" idx="3"/>
          </p:cNvCxnSpPr>
          <p:nvPr/>
        </p:nvCxnSpPr>
        <p:spPr>
          <a:xfrm>
            <a:off x="5919641" y="4855830"/>
            <a:ext cx="663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Lige forbindelse 224">
            <a:extLst>
              <a:ext uri="{FF2B5EF4-FFF2-40B4-BE49-F238E27FC236}">
                <a16:creationId xmlns:a16="http://schemas.microsoft.com/office/drawing/2014/main" id="{8B70B687-788D-D14E-5B37-0AB5C614A5C5}"/>
              </a:ext>
            </a:extLst>
          </p:cNvPr>
          <p:cNvCxnSpPr>
            <a:cxnSpLocks/>
            <a:stCxn id="91" idx="3"/>
          </p:cNvCxnSpPr>
          <p:nvPr/>
        </p:nvCxnSpPr>
        <p:spPr>
          <a:xfrm>
            <a:off x="5923166" y="2732813"/>
            <a:ext cx="30143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Lige forbindelse 235">
            <a:extLst>
              <a:ext uri="{FF2B5EF4-FFF2-40B4-BE49-F238E27FC236}">
                <a16:creationId xmlns:a16="http://schemas.microsoft.com/office/drawing/2014/main" id="{B0D4CEC8-D266-A902-29B2-C70B45190707}"/>
              </a:ext>
            </a:extLst>
          </p:cNvPr>
          <p:cNvCxnSpPr>
            <a:cxnSpLocks/>
          </p:cNvCxnSpPr>
          <p:nvPr/>
        </p:nvCxnSpPr>
        <p:spPr>
          <a:xfrm>
            <a:off x="6053836" y="3775090"/>
            <a:ext cx="0" cy="15510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Lige forbindelse 237">
            <a:extLst>
              <a:ext uri="{FF2B5EF4-FFF2-40B4-BE49-F238E27FC236}">
                <a16:creationId xmlns:a16="http://schemas.microsoft.com/office/drawing/2014/main" id="{A889CA41-242E-2795-DFA8-AEBA03DE72D3}"/>
              </a:ext>
            </a:extLst>
          </p:cNvPr>
          <p:cNvCxnSpPr>
            <a:cxnSpLocks/>
          </p:cNvCxnSpPr>
          <p:nvPr/>
        </p:nvCxnSpPr>
        <p:spPr>
          <a:xfrm>
            <a:off x="5986010" y="4274537"/>
            <a:ext cx="0" cy="5979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Lige forbindelse 238">
            <a:extLst>
              <a:ext uri="{FF2B5EF4-FFF2-40B4-BE49-F238E27FC236}">
                <a16:creationId xmlns:a16="http://schemas.microsoft.com/office/drawing/2014/main" id="{6DC8A325-06C0-6497-FA9A-728C22C3F06D}"/>
              </a:ext>
            </a:extLst>
          </p:cNvPr>
          <p:cNvCxnSpPr>
            <a:cxnSpLocks/>
            <a:stCxn id="99" idx="3"/>
          </p:cNvCxnSpPr>
          <p:nvPr/>
        </p:nvCxnSpPr>
        <p:spPr>
          <a:xfrm>
            <a:off x="5919641" y="3768665"/>
            <a:ext cx="141470" cy="292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Lige forbindelse 243">
            <a:extLst>
              <a:ext uri="{FF2B5EF4-FFF2-40B4-BE49-F238E27FC236}">
                <a16:creationId xmlns:a16="http://schemas.microsoft.com/office/drawing/2014/main" id="{81FEA94A-9A76-C974-6AE6-FA3560C5251E}"/>
              </a:ext>
            </a:extLst>
          </p:cNvPr>
          <p:cNvCxnSpPr>
            <a:cxnSpLocks/>
            <a:stCxn id="95" idx="3"/>
          </p:cNvCxnSpPr>
          <p:nvPr/>
        </p:nvCxnSpPr>
        <p:spPr>
          <a:xfrm>
            <a:off x="5921316" y="4277267"/>
            <a:ext cx="76002" cy="73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Lige forbindelse 249">
            <a:extLst>
              <a:ext uri="{FF2B5EF4-FFF2-40B4-BE49-F238E27FC236}">
                <a16:creationId xmlns:a16="http://schemas.microsoft.com/office/drawing/2014/main" id="{15AD29DC-3860-E213-4415-681F16A3E52A}"/>
              </a:ext>
            </a:extLst>
          </p:cNvPr>
          <p:cNvCxnSpPr>
            <a:cxnSpLocks/>
            <a:stCxn id="147" idx="3"/>
          </p:cNvCxnSpPr>
          <p:nvPr/>
        </p:nvCxnSpPr>
        <p:spPr>
          <a:xfrm>
            <a:off x="5919641" y="5339027"/>
            <a:ext cx="141470" cy="28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Lige forbindelse 254">
            <a:extLst>
              <a:ext uri="{FF2B5EF4-FFF2-40B4-BE49-F238E27FC236}">
                <a16:creationId xmlns:a16="http://schemas.microsoft.com/office/drawing/2014/main" id="{D95923D1-FD9D-5A57-4FCB-1453F98B039E}"/>
              </a:ext>
            </a:extLst>
          </p:cNvPr>
          <p:cNvCxnSpPr>
            <a:cxnSpLocks/>
            <a:stCxn id="156" idx="3"/>
          </p:cNvCxnSpPr>
          <p:nvPr/>
        </p:nvCxnSpPr>
        <p:spPr>
          <a:xfrm>
            <a:off x="5919641" y="5813764"/>
            <a:ext cx="21482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Lige forbindelse 259">
            <a:extLst>
              <a:ext uri="{FF2B5EF4-FFF2-40B4-BE49-F238E27FC236}">
                <a16:creationId xmlns:a16="http://schemas.microsoft.com/office/drawing/2014/main" id="{106D4FDA-EB72-A15C-7D39-C88A58EEB57E}"/>
              </a:ext>
            </a:extLst>
          </p:cNvPr>
          <p:cNvCxnSpPr>
            <a:cxnSpLocks/>
          </p:cNvCxnSpPr>
          <p:nvPr/>
        </p:nvCxnSpPr>
        <p:spPr>
          <a:xfrm>
            <a:off x="3070895" y="3249164"/>
            <a:ext cx="0" cy="208373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Lige forbindelse 261">
            <a:extLst>
              <a:ext uri="{FF2B5EF4-FFF2-40B4-BE49-F238E27FC236}">
                <a16:creationId xmlns:a16="http://schemas.microsoft.com/office/drawing/2014/main" id="{79F258BE-ABAD-E3D2-1470-49EBE121469D}"/>
              </a:ext>
            </a:extLst>
          </p:cNvPr>
          <p:cNvCxnSpPr>
            <a:cxnSpLocks/>
          </p:cNvCxnSpPr>
          <p:nvPr/>
        </p:nvCxnSpPr>
        <p:spPr>
          <a:xfrm>
            <a:off x="3020657" y="2728798"/>
            <a:ext cx="0" cy="30849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Lige forbindelse 263">
            <a:extLst>
              <a:ext uri="{FF2B5EF4-FFF2-40B4-BE49-F238E27FC236}">
                <a16:creationId xmlns:a16="http://schemas.microsoft.com/office/drawing/2014/main" id="{DEEC5148-8F0F-E8EE-5449-7B882D80352C}"/>
              </a:ext>
            </a:extLst>
          </p:cNvPr>
          <p:cNvCxnSpPr>
            <a:cxnSpLocks/>
          </p:cNvCxnSpPr>
          <p:nvPr/>
        </p:nvCxnSpPr>
        <p:spPr>
          <a:xfrm>
            <a:off x="3154421" y="3757237"/>
            <a:ext cx="7853" cy="1115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Lige forbindelse 264">
            <a:extLst>
              <a:ext uri="{FF2B5EF4-FFF2-40B4-BE49-F238E27FC236}">
                <a16:creationId xmlns:a16="http://schemas.microsoft.com/office/drawing/2014/main" id="{8315DFFB-9DA0-CA26-7FDD-59475BC6A56C}"/>
              </a:ext>
            </a:extLst>
          </p:cNvPr>
          <p:cNvCxnSpPr>
            <a:cxnSpLocks/>
          </p:cNvCxnSpPr>
          <p:nvPr/>
        </p:nvCxnSpPr>
        <p:spPr>
          <a:xfrm>
            <a:off x="2951115" y="2025435"/>
            <a:ext cx="4976" cy="42837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Lige forbindelse 266">
            <a:extLst>
              <a:ext uri="{FF2B5EF4-FFF2-40B4-BE49-F238E27FC236}">
                <a16:creationId xmlns:a16="http://schemas.microsoft.com/office/drawing/2014/main" id="{826645B9-D8B8-938B-C2A4-920E90B92F69}"/>
              </a:ext>
            </a:extLst>
          </p:cNvPr>
          <p:cNvCxnSpPr>
            <a:cxnSpLocks/>
            <a:endCxn id="47" idx="1"/>
          </p:cNvCxnSpPr>
          <p:nvPr/>
        </p:nvCxnSpPr>
        <p:spPr>
          <a:xfrm>
            <a:off x="2948917" y="2025435"/>
            <a:ext cx="121922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Lige forbindelse 270">
            <a:extLst>
              <a:ext uri="{FF2B5EF4-FFF2-40B4-BE49-F238E27FC236}">
                <a16:creationId xmlns:a16="http://schemas.microsoft.com/office/drawing/2014/main" id="{8C5B7256-CC4A-FF50-A8FA-3D354298A539}"/>
              </a:ext>
            </a:extLst>
          </p:cNvPr>
          <p:cNvCxnSpPr>
            <a:cxnSpLocks/>
            <a:endCxn id="89" idx="1"/>
          </p:cNvCxnSpPr>
          <p:nvPr/>
        </p:nvCxnSpPr>
        <p:spPr>
          <a:xfrm>
            <a:off x="3019177" y="2731208"/>
            <a:ext cx="20456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Lige forbindelse 274">
            <a:extLst>
              <a:ext uri="{FF2B5EF4-FFF2-40B4-BE49-F238E27FC236}">
                <a16:creationId xmlns:a16="http://schemas.microsoft.com/office/drawing/2014/main" id="{A748373A-C9B8-07F6-7F54-8D9A4CD2384C}"/>
              </a:ext>
            </a:extLst>
          </p:cNvPr>
          <p:cNvCxnSpPr>
            <a:cxnSpLocks/>
            <a:endCxn id="168" idx="1"/>
          </p:cNvCxnSpPr>
          <p:nvPr/>
        </p:nvCxnSpPr>
        <p:spPr>
          <a:xfrm flipV="1">
            <a:off x="3162274" y="4855830"/>
            <a:ext cx="60011" cy="1663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Lige forbindelse 278">
            <a:extLst>
              <a:ext uri="{FF2B5EF4-FFF2-40B4-BE49-F238E27FC236}">
                <a16:creationId xmlns:a16="http://schemas.microsoft.com/office/drawing/2014/main" id="{E85B477E-48D4-6A23-9C59-FBB0C23C7561}"/>
              </a:ext>
            </a:extLst>
          </p:cNvPr>
          <p:cNvCxnSpPr>
            <a:cxnSpLocks/>
            <a:endCxn id="145" idx="1"/>
          </p:cNvCxnSpPr>
          <p:nvPr/>
        </p:nvCxnSpPr>
        <p:spPr>
          <a:xfrm>
            <a:off x="3093842" y="5326120"/>
            <a:ext cx="12492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Lige forbindelse 282">
            <a:extLst>
              <a:ext uri="{FF2B5EF4-FFF2-40B4-BE49-F238E27FC236}">
                <a16:creationId xmlns:a16="http://schemas.microsoft.com/office/drawing/2014/main" id="{1EFB378B-0D42-9BFA-94C6-3DB660835FE2}"/>
              </a:ext>
            </a:extLst>
          </p:cNvPr>
          <p:cNvCxnSpPr>
            <a:cxnSpLocks/>
            <a:endCxn id="101" idx="1"/>
          </p:cNvCxnSpPr>
          <p:nvPr/>
        </p:nvCxnSpPr>
        <p:spPr>
          <a:xfrm>
            <a:off x="3086557" y="3250105"/>
            <a:ext cx="135729" cy="16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Lige forbindelse 285">
            <a:extLst>
              <a:ext uri="{FF2B5EF4-FFF2-40B4-BE49-F238E27FC236}">
                <a16:creationId xmlns:a16="http://schemas.microsoft.com/office/drawing/2014/main" id="{D96106B3-2648-0BDB-A703-5035F732320C}"/>
              </a:ext>
            </a:extLst>
          </p:cNvPr>
          <p:cNvCxnSpPr>
            <a:cxnSpLocks/>
            <a:endCxn id="96" idx="1"/>
          </p:cNvCxnSpPr>
          <p:nvPr/>
        </p:nvCxnSpPr>
        <p:spPr>
          <a:xfrm flipV="1">
            <a:off x="3142567" y="3768665"/>
            <a:ext cx="79721" cy="642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Lige forbindelse 288">
            <a:extLst>
              <a:ext uri="{FF2B5EF4-FFF2-40B4-BE49-F238E27FC236}">
                <a16:creationId xmlns:a16="http://schemas.microsoft.com/office/drawing/2014/main" id="{D10F0DC3-84F4-9C39-BACE-F171AE30FFD6}"/>
              </a:ext>
            </a:extLst>
          </p:cNvPr>
          <p:cNvCxnSpPr>
            <a:cxnSpLocks/>
            <a:endCxn id="151" idx="1"/>
          </p:cNvCxnSpPr>
          <p:nvPr/>
        </p:nvCxnSpPr>
        <p:spPr>
          <a:xfrm>
            <a:off x="3020657" y="5813764"/>
            <a:ext cx="20162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Lige forbindelse 292">
            <a:extLst>
              <a:ext uri="{FF2B5EF4-FFF2-40B4-BE49-F238E27FC236}">
                <a16:creationId xmlns:a16="http://schemas.microsoft.com/office/drawing/2014/main" id="{3AE03DAF-07C8-C5CB-B3A2-3645152A982F}"/>
              </a:ext>
            </a:extLst>
          </p:cNvPr>
          <p:cNvCxnSpPr>
            <a:cxnSpLocks/>
          </p:cNvCxnSpPr>
          <p:nvPr/>
        </p:nvCxnSpPr>
        <p:spPr>
          <a:xfrm flipV="1">
            <a:off x="2948917" y="6311826"/>
            <a:ext cx="269850" cy="34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Lige forbindelse 298">
            <a:extLst>
              <a:ext uri="{FF2B5EF4-FFF2-40B4-BE49-F238E27FC236}">
                <a16:creationId xmlns:a16="http://schemas.microsoft.com/office/drawing/2014/main" id="{60029FCF-75B3-064C-EDF4-AEA4F11CBDAA}"/>
              </a:ext>
            </a:extLst>
          </p:cNvPr>
          <p:cNvCxnSpPr>
            <a:cxnSpLocks/>
            <a:stCxn id="45" idx="2"/>
            <a:endCxn id="79" idx="0"/>
          </p:cNvCxnSpPr>
          <p:nvPr/>
        </p:nvCxnSpPr>
        <p:spPr>
          <a:xfrm>
            <a:off x="7686606" y="2212902"/>
            <a:ext cx="3" cy="3332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Lige forbindelse 301">
            <a:extLst>
              <a:ext uri="{FF2B5EF4-FFF2-40B4-BE49-F238E27FC236}">
                <a16:creationId xmlns:a16="http://schemas.microsoft.com/office/drawing/2014/main" id="{6A86DF16-6031-836E-BC4F-26BB58ADC5ED}"/>
              </a:ext>
            </a:extLst>
          </p:cNvPr>
          <p:cNvCxnSpPr>
            <a:cxnSpLocks/>
          </p:cNvCxnSpPr>
          <p:nvPr/>
        </p:nvCxnSpPr>
        <p:spPr>
          <a:xfrm flipH="1">
            <a:off x="7205753" y="2447883"/>
            <a:ext cx="89514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Lige forbindelse 302">
            <a:extLst>
              <a:ext uri="{FF2B5EF4-FFF2-40B4-BE49-F238E27FC236}">
                <a16:creationId xmlns:a16="http://schemas.microsoft.com/office/drawing/2014/main" id="{08EB69CE-C071-80D7-7D38-664888382A0E}"/>
              </a:ext>
            </a:extLst>
          </p:cNvPr>
          <p:cNvCxnSpPr>
            <a:cxnSpLocks/>
          </p:cNvCxnSpPr>
          <p:nvPr/>
        </p:nvCxnSpPr>
        <p:spPr>
          <a:xfrm>
            <a:off x="8100893" y="2439734"/>
            <a:ext cx="0" cy="13285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Lige forbindelse 303">
            <a:extLst>
              <a:ext uri="{FF2B5EF4-FFF2-40B4-BE49-F238E27FC236}">
                <a16:creationId xmlns:a16="http://schemas.microsoft.com/office/drawing/2014/main" id="{7C55C252-435B-018E-BF60-3A9F755A05A5}"/>
              </a:ext>
            </a:extLst>
          </p:cNvPr>
          <p:cNvCxnSpPr>
            <a:cxnSpLocks/>
            <a:endCxn id="77" idx="0"/>
          </p:cNvCxnSpPr>
          <p:nvPr/>
        </p:nvCxnSpPr>
        <p:spPr>
          <a:xfrm>
            <a:off x="7202506" y="2439734"/>
            <a:ext cx="3268" cy="62710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Lige forbindelse 306">
            <a:extLst>
              <a:ext uri="{FF2B5EF4-FFF2-40B4-BE49-F238E27FC236}">
                <a16:creationId xmlns:a16="http://schemas.microsoft.com/office/drawing/2014/main" id="{EF553FB6-9792-854A-2716-2D19A51E6BA0}"/>
              </a:ext>
            </a:extLst>
          </p:cNvPr>
          <p:cNvCxnSpPr>
            <a:cxnSpLocks/>
            <a:stCxn id="82" idx="3"/>
            <a:endCxn id="78" idx="1"/>
          </p:cNvCxnSpPr>
          <p:nvPr/>
        </p:nvCxnSpPr>
        <p:spPr>
          <a:xfrm flipV="1">
            <a:off x="7100296" y="2731012"/>
            <a:ext cx="216568" cy="24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Lige forbindelse 311">
            <a:extLst>
              <a:ext uri="{FF2B5EF4-FFF2-40B4-BE49-F238E27FC236}">
                <a16:creationId xmlns:a16="http://schemas.microsoft.com/office/drawing/2014/main" id="{8BAFB92D-E28F-CC55-4BC3-4B55DA67A23B}"/>
              </a:ext>
            </a:extLst>
          </p:cNvPr>
          <p:cNvCxnSpPr>
            <a:cxnSpLocks/>
            <a:stCxn id="83" idx="2"/>
            <a:endCxn id="33" idx="0"/>
          </p:cNvCxnSpPr>
          <p:nvPr/>
        </p:nvCxnSpPr>
        <p:spPr>
          <a:xfrm flipH="1">
            <a:off x="6727862" y="2918289"/>
            <a:ext cx="2690" cy="17437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Lige forbindelse 314">
            <a:extLst>
              <a:ext uri="{FF2B5EF4-FFF2-40B4-BE49-F238E27FC236}">
                <a16:creationId xmlns:a16="http://schemas.microsoft.com/office/drawing/2014/main" id="{FCCBD587-536C-BFEC-A08C-E250C81E1B73}"/>
              </a:ext>
            </a:extLst>
          </p:cNvPr>
          <p:cNvCxnSpPr>
            <a:cxnSpLocks/>
            <a:stCxn id="79" idx="2"/>
            <a:endCxn id="39" idx="0"/>
          </p:cNvCxnSpPr>
          <p:nvPr/>
        </p:nvCxnSpPr>
        <p:spPr>
          <a:xfrm flipH="1">
            <a:off x="7686608" y="2915884"/>
            <a:ext cx="1" cy="17503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Lige forbindelse 321">
            <a:extLst>
              <a:ext uri="{FF2B5EF4-FFF2-40B4-BE49-F238E27FC236}">
                <a16:creationId xmlns:a16="http://schemas.microsoft.com/office/drawing/2014/main" id="{C58627E1-0E5F-607B-AC78-0934CA85693C}"/>
              </a:ext>
            </a:extLst>
          </p:cNvPr>
          <p:cNvCxnSpPr>
            <a:cxnSpLocks/>
            <a:endCxn id="81" idx="1"/>
          </p:cNvCxnSpPr>
          <p:nvPr/>
        </p:nvCxnSpPr>
        <p:spPr>
          <a:xfrm>
            <a:off x="8092015" y="2724624"/>
            <a:ext cx="119446" cy="23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Lige forbindelse 324">
            <a:extLst>
              <a:ext uri="{FF2B5EF4-FFF2-40B4-BE49-F238E27FC236}">
                <a16:creationId xmlns:a16="http://schemas.microsoft.com/office/drawing/2014/main" id="{18EDBBAE-B3E1-62D0-30CC-04D814A47420}"/>
              </a:ext>
            </a:extLst>
          </p:cNvPr>
          <p:cNvCxnSpPr>
            <a:cxnSpLocks/>
            <a:endCxn id="85" idx="1"/>
          </p:cNvCxnSpPr>
          <p:nvPr/>
        </p:nvCxnSpPr>
        <p:spPr>
          <a:xfrm>
            <a:off x="8102374" y="3257078"/>
            <a:ext cx="10908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Lige forbindelse 330">
            <a:extLst>
              <a:ext uri="{FF2B5EF4-FFF2-40B4-BE49-F238E27FC236}">
                <a16:creationId xmlns:a16="http://schemas.microsoft.com/office/drawing/2014/main" id="{A3C7EC44-8950-404C-CBDD-E66E19741D2F}"/>
              </a:ext>
            </a:extLst>
          </p:cNvPr>
          <p:cNvCxnSpPr>
            <a:cxnSpLocks/>
            <a:endCxn id="87" idx="1"/>
          </p:cNvCxnSpPr>
          <p:nvPr/>
        </p:nvCxnSpPr>
        <p:spPr>
          <a:xfrm flipV="1">
            <a:off x="8090535" y="3759641"/>
            <a:ext cx="120924" cy="862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Lige forbindelse 334">
            <a:extLst>
              <a:ext uri="{FF2B5EF4-FFF2-40B4-BE49-F238E27FC236}">
                <a16:creationId xmlns:a16="http://schemas.microsoft.com/office/drawing/2014/main" id="{B906230C-EF0E-C741-0E3D-2FC5E5691EF8}"/>
              </a:ext>
            </a:extLst>
          </p:cNvPr>
          <p:cNvCxnSpPr>
            <a:cxnSpLocks/>
            <a:stCxn id="76" idx="2"/>
          </p:cNvCxnSpPr>
          <p:nvPr/>
        </p:nvCxnSpPr>
        <p:spPr>
          <a:xfrm>
            <a:off x="7205774" y="3436581"/>
            <a:ext cx="0" cy="239931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Lige forbindelse 337">
            <a:extLst>
              <a:ext uri="{FF2B5EF4-FFF2-40B4-BE49-F238E27FC236}">
                <a16:creationId xmlns:a16="http://schemas.microsoft.com/office/drawing/2014/main" id="{75D6D805-D43F-090D-FCED-48A29C673903}"/>
              </a:ext>
            </a:extLst>
          </p:cNvPr>
          <p:cNvCxnSpPr>
            <a:cxnSpLocks/>
            <a:stCxn id="130" idx="3"/>
            <a:endCxn id="58" idx="1"/>
          </p:cNvCxnSpPr>
          <p:nvPr/>
        </p:nvCxnSpPr>
        <p:spPr>
          <a:xfrm flipV="1">
            <a:off x="7097605" y="5337669"/>
            <a:ext cx="219257" cy="8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Lige forbindelse 342">
            <a:extLst>
              <a:ext uri="{FF2B5EF4-FFF2-40B4-BE49-F238E27FC236}">
                <a16:creationId xmlns:a16="http://schemas.microsoft.com/office/drawing/2014/main" id="{EB3CA54B-A186-61E5-B4B5-7A5BFDF76968}"/>
              </a:ext>
            </a:extLst>
          </p:cNvPr>
          <p:cNvCxnSpPr>
            <a:cxnSpLocks/>
          </p:cNvCxnSpPr>
          <p:nvPr/>
        </p:nvCxnSpPr>
        <p:spPr>
          <a:xfrm>
            <a:off x="9007894" y="3256481"/>
            <a:ext cx="0" cy="16159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Lige forbindelse 349">
            <a:extLst>
              <a:ext uri="{FF2B5EF4-FFF2-40B4-BE49-F238E27FC236}">
                <a16:creationId xmlns:a16="http://schemas.microsoft.com/office/drawing/2014/main" id="{5E024A8B-4A89-85AF-AE6C-F65A229C7122}"/>
              </a:ext>
            </a:extLst>
          </p:cNvPr>
          <p:cNvCxnSpPr>
            <a:cxnSpLocks/>
          </p:cNvCxnSpPr>
          <p:nvPr/>
        </p:nvCxnSpPr>
        <p:spPr>
          <a:xfrm>
            <a:off x="9072976" y="2724624"/>
            <a:ext cx="0" cy="260149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Lige forbindelse 350">
            <a:extLst>
              <a:ext uri="{FF2B5EF4-FFF2-40B4-BE49-F238E27FC236}">
                <a16:creationId xmlns:a16="http://schemas.microsoft.com/office/drawing/2014/main" id="{E5726A35-328C-811E-6E03-902CD794D45D}"/>
              </a:ext>
            </a:extLst>
          </p:cNvPr>
          <p:cNvCxnSpPr>
            <a:cxnSpLocks/>
            <a:stCxn id="81" idx="3"/>
          </p:cNvCxnSpPr>
          <p:nvPr/>
        </p:nvCxnSpPr>
        <p:spPr>
          <a:xfrm flipV="1">
            <a:off x="8950950" y="2724624"/>
            <a:ext cx="122025" cy="23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Lige forbindelse 354">
            <a:extLst>
              <a:ext uri="{FF2B5EF4-FFF2-40B4-BE49-F238E27FC236}">
                <a16:creationId xmlns:a16="http://schemas.microsoft.com/office/drawing/2014/main" id="{E0A25F8D-FE6A-DEC1-F77D-0C05AD936E48}"/>
              </a:ext>
            </a:extLst>
          </p:cNvPr>
          <p:cNvCxnSpPr>
            <a:cxnSpLocks/>
            <a:stCxn id="35" idx="3"/>
          </p:cNvCxnSpPr>
          <p:nvPr/>
        </p:nvCxnSpPr>
        <p:spPr>
          <a:xfrm flipV="1">
            <a:off x="8950948" y="4855830"/>
            <a:ext cx="56946" cy="59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Lige forbindelse 361">
            <a:extLst>
              <a:ext uri="{FF2B5EF4-FFF2-40B4-BE49-F238E27FC236}">
                <a16:creationId xmlns:a16="http://schemas.microsoft.com/office/drawing/2014/main" id="{5691AA0E-030F-8F9E-C84D-389A86FF5DA3}"/>
              </a:ext>
            </a:extLst>
          </p:cNvPr>
          <p:cNvCxnSpPr>
            <a:cxnSpLocks/>
            <a:stCxn id="85" idx="3"/>
          </p:cNvCxnSpPr>
          <p:nvPr/>
        </p:nvCxnSpPr>
        <p:spPr>
          <a:xfrm>
            <a:off x="8950949" y="3257078"/>
            <a:ext cx="5694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Lige forbindelse 365">
            <a:extLst>
              <a:ext uri="{FF2B5EF4-FFF2-40B4-BE49-F238E27FC236}">
                <a16:creationId xmlns:a16="http://schemas.microsoft.com/office/drawing/2014/main" id="{AB5B9C55-75ED-6406-9481-5EEFDAC20112}"/>
              </a:ext>
            </a:extLst>
          </p:cNvPr>
          <p:cNvCxnSpPr>
            <a:cxnSpLocks/>
            <a:stCxn id="30" idx="3"/>
          </p:cNvCxnSpPr>
          <p:nvPr/>
        </p:nvCxnSpPr>
        <p:spPr>
          <a:xfrm flipV="1">
            <a:off x="8950947" y="5330393"/>
            <a:ext cx="122028" cy="500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Lige forbindelse 371">
            <a:extLst>
              <a:ext uri="{FF2B5EF4-FFF2-40B4-BE49-F238E27FC236}">
                <a16:creationId xmlns:a16="http://schemas.microsoft.com/office/drawing/2014/main" id="{EB9D01AF-B786-C681-7FA6-9F7A2AA4B0A2}"/>
              </a:ext>
            </a:extLst>
          </p:cNvPr>
          <p:cNvCxnSpPr>
            <a:cxnSpLocks/>
            <a:stCxn id="105" idx="2"/>
            <a:endCxn id="8" idx="0"/>
          </p:cNvCxnSpPr>
          <p:nvPr/>
        </p:nvCxnSpPr>
        <p:spPr>
          <a:xfrm flipH="1">
            <a:off x="1500032" y="2892865"/>
            <a:ext cx="8505" cy="177809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Lige forbindelse 374">
            <a:extLst>
              <a:ext uri="{FF2B5EF4-FFF2-40B4-BE49-F238E27FC236}">
                <a16:creationId xmlns:a16="http://schemas.microsoft.com/office/drawing/2014/main" id="{D191BB54-3FC5-405E-EFD5-DC6EBB371BB0}"/>
              </a:ext>
            </a:extLst>
          </p:cNvPr>
          <p:cNvCxnSpPr>
            <a:cxnSpLocks/>
            <a:stCxn id="103" idx="2"/>
            <a:endCxn id="21" idx="0"/>
          </p:cNvCxnSpPr>
          <p:nvPr/>
        </p:nvCxnSpPr>
        <p:spPr>
          <a:xfrm flipH="1">
            <a:off x="2354842" y="2893717"/>
            <a:ext cx="3824" cy="17784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Lige forbindelse 378">
            <a:extLst>
              <a:ext uri="{FF2B5EF4-FFF2-40B4-BE49-F238E27FC236}">
                <a16:creationId xmlns:a16="http://schemas.microsoft.com/office/drawing/2014/main" id="{ECB109DB-32EF-998A-C9F2-2077176D89FC}"/>
              </a:ext>
            </a:extLst>
          </p:cNvPr>
          <p:cNvCxnSpPr>
            <a:cxnSpLocks/>
          </p:cNvCxnSpPr>
          <p:nvPr/>
        </p:nvCxnSpPr>
        <p:spPr>
          <a:xfrm>
            <a:off x="2822071" y="2693353"/>
            <a:ext cx="18407" cy="263276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Lige forbindelse 381">
            <a:extLst>
              <a:ext uri="{FF2B5EF4-FFF2-40B4-BE49-F238E27FC236}">
                <a16:creationId xmlns:a16="http://schemas.microsoft.com/office/drawing/2014/main" id="{B2E398A9-E0C7-1BF9-6366-BA728E1CC39C}"/>
              </a:ext>
            </a:extLst>
          </p:cNvPr>
          <p:cNvCxnSpPr>
            <a:cxnSpLocks/>
            <a:stCxn id="103" idx="3"/>
          </p:cNvCxnSpPr>
          <p:nvPr/>
        </p:nvCxnSpPr>
        <p:spPr>
          <a:xfrm flipV="1">
            <a:off x="2728410" y="2701667"/>
            <a:ext cx="106819" cy="717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Lige forbindelse 384">
            <a:extLst>
              <a:ext uri="{FF2B5EF4-FFF2-40B4-BE49-F238E27FC236}">
                <a16:creationId xmlns:a16="http://schemas.microsoft.com/office/drawing/2014/main" id="{3802DC0D-23CC-6890-152F-7BE1F378589D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2728799" y="5326120"/>
            <a:ext cx="112512" cy="102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Rektangel 389">
            <a:extLst>
              <a:ext uri="{FF2B5EF4-FFF2-40B4-BE49-F238E27FC236}">
                <a16:creationId xmlns:a16="http://schemas.microsoft.com/office/drawing/2014/main" id="{3C314F8F-55E2-D2BB-97C6-0185DE1C4424}"/>
              </a:ext>
            </a:extLst>
          </p:cNvPr>
          <p:cNvSpPr/>
          <p:nvPr/>
        </p:nvSpPr>
        <p:spPr>
          <a:xfrm>
            <a:off x="182483" y="5570521"/>
            <a:ext cx="648072" cy="3128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Område 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2</a:t>
            </a:r>
          </a:p>
        </p:txBody>
      </p:sp>
      <p:sp>
        <p:nvSpPr>
          <p:cNvPr id="391" name="Rektangel 390">
            <a:extLst>
              <a:ext uri="{FF2B5EF4-FFF2-40B4-BE49-F238E27FC236}">
                <a16:creationId xmlns:a16="http://schemas.microsoft.com/office/drawing/2014/main" id="{597B9FBE-885D-8496-B7ED-8CBD09F8FDB0}"/>
              </a:ext>
            </a:extLst>
          </p:cNvPr>
          <p:cNvSpPr/>
          <p:nvPr/>
        </p:nvSpPr>
        <p:spPr>
          <a:xfrm>
            <a:off x="979019" y="5581509"/>
            <a:ext cx="648072" cy="3128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Funktions-MED-udvalg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3</a:t>
            </a:r>
          </a:p>
        </p:txBody>
      </p:sp>
      <p:sp>
        <p:nvSpPr>
          <p:cNvPr id="392" name="Rektangel 391">
            <a:extLst>
              <a:ext uri="{FF2B5EF4-FFF2-40B4-BE49-F238E27FC236}">
                <a16:creationId xmlns:a16="http://schemas.microsoft.com/office/drawing/2014/main" id="{A9848B7E-882F-9280-F005-0FCADBAB6DEC}"/>
              </a:ext>
            </a:extLst>
          </p:cNvPr>
          <p:cNvSpPr/>
          <p:nvPr/>
        </p:nvSpPr>
        <p:spPr>
          <a:xfrm>
            <a:off x="974571" y="6010555"/>
            <a:ext cx="648072" cy="312832"/>
          </a:xfrm>
          <a:prstGeom prst="rect">
            <a:avLst/>
          </a:prstGeom>
          <a:solidFill>
            <a:srgbClr val="0070C0"/>
          </a:solidFill>
          <a:ln>
            <a:solidFill>
              <a:srgbClr val="122E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Lokaludvalg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sp>
        <p:nvSpPr>
          <p:cNvPr id="393" name="Rektangel 392">
            <a:extLst>
              <a:ext uri="{FF2B5EF4-FFF2-40B4-BE49-F238E27FC236}">
                <a16:creationId xmlns:a16="http://schemas.microsoft.com/office/drawing/2014/main" id="{648A2C3D-2F3E-1DAD-F24B-B81B5E3343EA}"/>
              </a:ext>
            </a:extLst>
          </p:cNvPr>
          <p:cNvSpPr/>
          <p:nvPr/>
        </p:nvSpPr>
        <p:spPr>
          <a:xfrm>
            <a:off x="182483" y="5996369"/>
            <a:ext cx="648072" cy="312832"/>
          </a:xfrm>
          <a:prstGeom prst="rect">
            <a:avLst/>
          </a:prstGeom>
          <a:solidFill>
            <a:srgbClr val="00B0F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Personalemøde med MED-status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sp>
        <p:nvSpPr>
          <p:cNvPr id="394" name="Rektangel 393">
            <a:extLst>
              <a:ext uri="{FF2B5EF4-FFF2-40B4-BE49-F238E27FC236}">
                <a16:creationId xmlns:a16="http://schemas.microsoft.com/office/drawing/2014/main" id="{7BC87FCA-35F4-3EF7-9F59-9F2A772C8D38}"/>
              </a:ext>
            </a:extLst>
          </p:cNvPr>
          <p:cNvSpPr/>
          <p:nvPr/>
        </p:nvSpPr>
        <p:spPr>
          <a:xfrm>
            <a:off x="182482" y="6422217"/>
            <a:ext cx="648072" cy="312832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Arbejdsmiljø-gruppe</a:t>
            </a:r>
          </a:p>
        </p:txBody>
      </p:sp>
      <p:sp>
        <p:nvSpPr>
          <p:cNvPr id="395" name="Pladsholder til slidenummer 394">
            <a:extLst>
              <a:ext uri="{FF2B5EF4-FFF2-40B4-BE49-F238E27FC236}">
                <a16:creationId xmlns:a16="http://schemas.microsoft.com/office/drawing/2014/main" id="{B1524772-18AA-26EF-2C1E-EC59A0E74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4EBC-0A89-443A-A70C-E7427562F504}" type="slidenum">
              <a:rPr lang="da-DK" smtClean="0"/>
              <a:pPr/>
              <a:t>2</a:t>
            </a:fld>
            <a:endParaRPr lang="da-DK"/>
          </a:p>
        </p:txBody>
      </p:sp>
      <p:cxnSp>
        <p:nvCxnSpPr>
          <p:cNvPr id="19" name="Lige forbindelse 18">
            <a:extLst>
              <a:ext uri="{FF2B5EF4-FFF2-40B4-BE49-F238E27FC236}">
                <a16:creationId xmlns:a16="http://schemas.microsoft.com/office/drawing/2014/main" id="{B0351DDE-B96D-F76F-7B64-1AF155239965}"/>
              </a:ext>
            </a:extLst>
          </p:cNvPr>
          <p:cNvCxnSpPr>
            <a:cxnSpLocks/>
          </p:cNvCxnSpPr>
          <p:nvPr/>
        </p:nvCxnSpPr>
        <p:spPr>
          <a:xfrm>
            <a:off x="7686605" y="3762673"/>
            <a:ext cx="40393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e 5">
            <a:extLst>
              <a:ext uri="{FF2B5EF4-FFF2-40B4-BE49-F238E27FC236}">
                <a16:creationId xmlns:a16="http://schemas.microsoft.com/office/drawing/2014/main" id="{7BB5BD71-03C1-60FC-E75B-66D7F5691987}"/>
              </a:ext>
            </a:extLst>
          </p:cNvPr>
          <p:cNvGrpSpPr/>
          <p:nvPr/>
        </p:nvGrpSpPr>
        <p:grpSpPr>
          <a:xfrm>
            <a:off x="6358061" y="5651025"/>
            <a:ext cx="739489" cy="369744"/>
            <a:chOff x="4202255" y="4730745"/>
            <a:chExt cx="739489" cy="369744"/>
          </a:xfrm>
          <a:solidFill>
            <a:srgbClr val="00B050"/>
          </a:solidFill>
        </p:grpSpPr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E25C5AB8-C01C-6705-1D92-8C62032154C1}"/>
                </a:ext>
              </a:extLst>
            </p:cNvPr>
            <p:cNvSpPr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0" name="Tekstfelt 19">
              <a:extLst>
                <a:ext uri="{FF2B5EF4-FFF2-40B4-BE49-F238E27FC236}">
                  <a16:creationId xmlns:a16="http://schemas.microsoft.com/office/drawing/2014/main" id="{246FF278-A6AC-0425-4D23-749C8617BAC2}"/>
                </a:ext>
              </a:extLst>
            </p:cNvPr>
            <p:cNvSpPr txBox="1"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Hjemme- og Sygeplejen </a:t>
              </a:r>
              <a:r>
                <a:rPr lang="da-DK" sz="800">
                  <a:solidFill>
                    <a:srgbClr val="FFFFFF"/>
                  </a:solidFill>
                  <a:latin typeface="Verdana"/>
                </a:rPr>
                <a:t>uafklaret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F4DFFEE1-8779-5BF4-7D3C-80434A3C7DBA}"/>
              </a:ext>
            </a:extLst>
          </p:cNvPr>
          <p:cNvCxnSpPr>
            <a:cxnSpLocks/>
            <a:stCxn id="20" idx="3"/>
          </p:cNvCxnSpPr>
          <p:nvPr/>
        </p:nvCxnSpPr>
        <p:spPr>
          <a:xfrm>
            <a:off x="7097550" y="5835897"/>
            <a:ext cx="132393" cy="29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uppe 107">
            <a:extLst>
              <a:ext uri="{FF2B5EF4-FFF2-40B4-BE49-F238E27FC236}">
                <a16:creationId xmlns:a16="http://schemas.microsoft.com/office/drawing/2014/main" id="{A889F3C8-03F9-77AF-23B2-0DA1E2485A01}"/>
              </a:ext>
            </a:extLst>
          </p:cNvPr>
          <p:cNvGrpSpPr/>
          <p:nvPr/>
        </p:nvGrpSpPr>
        <p:grpSpPr>
          <a:xfrm>
            <a:off x="5189540" y="3064292"/>
            <a:ext cx="739489" cy="369744"/>
            <a:chOff x="3307472" y="4730745"/>
            <a:chExt cx="739489" cy="369744"/>
          </a:xfrm>
        </p:grpSpPr>
        <p:sp>
          <p:nvSpPr>
            <p:cNvPr id="109" name="Rektangel 108">
              <a:extLst>
                <a:ext uri="{FF2B5EF4-FFF2-40B4-BE49-F238E27FC236}">
                  <a16:creationId xmlns:a16="http://schemas.microsoft.com/office/drawing/2014/main" id="{1BB18C15-5C16-04F8-DCE6-185E5A03E33B}"/>
                </a:ext>
              </a:extLst>
            </p:cNvPr>
            <p:cNvSpPr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0" name="Tekstfelt 109">
              <a:extLst>
                <a:ext uri="{FF2B5EF4-FFF2-40B4-BE49-F238E27FC236}">
                  <a16:creationId xmlns:a16="http://schemas.microsoft.com/office/drawing/2014/main" id="{AAEB44FD-D370-10CA-926B-D6B1FBFAF132}"/>
                </a:ext>
              </a:extLst>
            </p:cNvPr>
            <p:cNvSpPr txBox="1"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Handicap </a:t>
              </a: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botilbudene</a:t>
              </a:r>
              <a:br>
                <a:rPr lang="da-DK" sz="800">
                  <a:solidFill>
                    <a:srgbClr val="FFFFFF"/>
                  </a:solidFill>
                  <a:latin typeface="Verdana"/>
                </a:rPr>
              </a:br>
              <a:r>
                <a:rPr lang="da-DK" sz="800">
                  <a:solidFill>
                    <a:srgbClr val="FFFFFF"/>
                  </a:solidFill>
                  <a:latin typeface="Verdana"/>
                </a:rPr>
                <a:t>Højsletten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11" name="Gruppe 110">
            <a:extLst>
              <a:ext uri="{FF2B5EF4-FFF2-40B4-BE49-F238E27FC236}">
                <a16:creationId xmlns:a16="http://schemas.microsoft.com/office/drawing/2014/main" id="{A8218DAB-5DE6-FD95-910A-47581A07E790}"/>
              </a:ext>
            </a:extLst>
          </p:cNvPr>
          <p:cNvGrpSpPr/>
          <p:nvPr/>
        </p:nvGrpSpPr>
        <p:grpSpPr>
          <a:xfrm>
            <a:off x="5189540" y="6126954"/>
            <a:ext cx="739489" cy="369744"/>
            <a:chOff x="3307472" y="3680669"/>
            <a:chExt cx="739489" cy="369744"/>
          </a:xfrm>
          <a:solidFill>
            <a:srgbClr val="00B050"/>
          </a:solidFill>
        </p:grpSpPr>
        <p:sp>
          <p:nvSpPr>
            <p:cNvPr id="112" name="Rektangel 111">
              <a:extLst>
                <a:ext uri="{FF2B5EF4-FFF2-40B4-BE49-F238E27FC236}">
                  <a16:creationId xmlns:a16="http://schemas.microsoft.com/office/drawing/2014/main" id="{B741AD28-2741-B1A8-C31F-A135CB81EDCD}"/>
                </a:ext>
              </a:extLst>
            </p:cNvPr>
            <p:cNvSpPr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3" name="Tekstfelt 112">
              <a:extLst>
                <a:ext uri="{FF2B5EF4-FFF2-40B4-BE49-F238E27FC236}">
                  <a16:creationId xmlns:a16="http://schemas.microsoft.com/office/drawing/2014/main" id="{1CD1FA0A-F003-CDC6-FDA6-32DE46E5099D}"/>
                </a:ext>
              </a:extLst>
            </p:cNvPr>
            <p:cNvSpPr txBox="1"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Handicap botilbuddene Skovgården</a:t>
              </a:r>
            </a:p>
          </p:txBody>
        </p:sp>
      </p:grpSp>
      <p:cxnSp>
        <p:nvCxnSpPr>
          <p:cNvPr id="120" name="Lige forbindelse 119">
            <a:extLst>
              <a:ext uri="{FF2B5EF4-FFF2-40B4-BE49-F238E27FC236}">
                <a16:creationId xmlns:a16="http://schemas.microsoft.com/office/drawing/2014/main" id="{0DFDFF48-5EAF-65B3-BFD1-6746E1386993}"/>
              </a:ext>
            </a:extLst>
          </p:cNvPr>
          <p:cNvCxnSpPr>
            <a:cxnSpLocks/>
          </p:cNvCxnSpPr>
          <p:nvPr/>
        </p:nvCxnSpPr>
        <p:spPr>
          <a:xfrm flipH="1">
            <a:off x="6134470" y="3256481"/>
            <a:ext cx="8510" cy="25572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Lige forbindelse 123">
            <a:extLst>
              <a:ext uri="{FF2B5EF4-FFF2-40B4-BE49-F238E27FC236}">
                <a16:creationId xmlns:a16="http://schemas.microsoft.com/office/drawing/2014/main" id="{F6E5FF11-3B85-F6F7-86C0-55BC65A6DB31}"/>
              </a:ext>
            </a:extLst>
          </p:cNvPr>
          <p:cNvCxnSpPr>
            <a:cxnSpLocks/>
            <a:stCxn id="110" idx="3"/>
          </p:cNvCxnSpPr>
          <p:nvPr/>
        </p:nvCxnSpPr>
        <p:spPr>
          <a:xfrm>
            <a:off x="5929029" y="3249164"/>
            <a:ext cx="21579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Lige forbindelse 128">
            <a:extLst>
              <a:ext uri="{FF2B5EF4-FFF2-40B4-BE49-F238E27FC236}">
                <a16:creationId xmlns:a16="http://schemas.microsoft.com/office/drawing/2014/main" id="{D6CCCD8E-F5E5-1D71-A0FE-7AB1ABDACB7E}"/>
              </a:ext>
            </a:extLst>
          </p:cNvPr>
          <p:cNvCxnSpPr>
            <a:cxnSpLocks/>
          </p:cNvCxnSpPr>
          <p:nvPr/>
        </p:nvCxnSpPr>
        <p:spPr>
          <a:xfrm>
            <a:off x="6224599" y="2728798"/>
            <a:ext cx="0" cy="358040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Lige forbindelse 133">
            <a:extLst>
              <a:ext uri="{FF2B5EF4-FFF2-40B4-BE49-F238E27FC236}">
                <a16:creationId xmlns:a16="http://schemas.microsoft.com/office/drawing/2014/main" id="{D7209A2E-591D-7EEE-A3F4-A2F5B2F666E1}"/>
              </a:ext>
            </a:extLst>
          </p:cNvPr>
          <p:cNvCxnSpPr>
            <a:cxnSpLocks/>
            <a:stCxn id="112" idx="3"/>
          </p:cNvCxnSpPr>
          <p:nvPr/>
        </p:nvCxnSpPr>
        <p:spPr>
          <a:xfrm>
            <a:off x="5929029" y="6311826"/>
            <a:ext cx="30486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41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E6547BAD-C01D-C06D-1818-2DB54B3B8AF5}"/>
              </a:ext>
            </a:extLst>
          </p:cNvPr>
          <p:cNvCxnSpPr>
            <a:cxnSpLocks/>
          </p:cNvCxnSpPr>
          <p:nvPr/>
        </p:nvCxnSpPr>
        <p:spPr>
          <a:xfrm>
            <a:off x="287867" y="1084497"/>
            <a:ext cx="8602133" cy="16396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D70417DD-F2C7-B804-06BC-AE7C36D0AAF5}"/>
              </a:ext>
            </a:extLst>
          </p:cNvPr>
          <p:cNvSpPr txBox="1"/>
          <p:nvPr/>
        </p:nvSpPr>
        <p:spPr>
          <a:xfrm>
            <a:off x="71021" y="698955"/>
            <a:ext cx="807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1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01852D0E-8AAD-85A0-1256-3D2101EF1770}"/>
              </a:ext>
            </a:extLst>
          </p:cNvPr>
          <p:cNvCxnSpPr>
            <a:cxnSpLocks/>
          </p:cNvCxnSpPr>
          <p:nvPr/>
        </p:nvCxnSpPr>
        <p:spPr>
          <a:xfrm flipV="1">
            <a:off x="287867" y="1764934"/>
            <a:ext cx="8651980" cy="16039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FF96C9FA-0002-3355-3A91-EEBB89723257}"/>
              </a:ext>
            </a:extLst>
          </p:cNvPr>
          <p:cNvSpPr txBox="1"/>
          <p:nvPr/>
        </p:nvSpPr>
        <p:spPr>
          <a:xfrm>
            <a:off x="71020" y="1162524"/>
            <a:ext cx="873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2  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E1F51CC2-0A1E-1AC6-EABC-E81DC237CB84}"/>
              </a:ext>
            </a:extLst>
          </p:cNvPr>
          <p:cNvCxnSpPr>
            <a:cxnSpLocks/>
          </p:cNvCxnSpPr>
          <p:nvPr/>
        </p:nvCxnSpPr>
        <p:spPr>
          <a:xfrm>
            <a:off x="338667" y="2507628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D3FEC6DF-7F7F-54CD-1500-8916A9057500}"/>
              </a:ext>
            </a:extLst>
          </p:cNvPr>
          <p:cNvSpPr txBox="1"/>
          <p:nvPr/>
        </p:nvSpPr>
        <p:spPr>
          <a:xfrm>
            <a:off x="71711" y="1884998"/>
            <a:ext cx="8726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45DAEF4E-41EB-211C-531C-4247002EFB8C}"/>
              </a:ext>
            </a:extLst>
          </p:cNvPr>
          <p:cNvGrpSpPr/>
          <p:nvPr/>
        </p:nvGrpSpPr>
        <p:grpSpPr>
          <a:xfrm>
            <a:off x="4572000" y="547480"/>
            <a:ext cx="813438" cy="406718"/>
            <a:chOff x="4202255" y="5601"/>
            <a:chExt cx="739489" cy="369744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D97B65A8-1A58-A6CE-A498-24C81DE8142F}"/>
                </a:ext>
              </a:extLst>
            </p:cNvPr>
            <p:cNvSpPr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" name="Tekstfelt 16">
              <a:extLst>
                <a:ext uri="{FF2B5EF4-FFF2-40B4-BE49-F238E27FC236}">
                  <a16:creationId xmlns:a16="http://schemas.microsoft.com/office/drawing/2014/main" id="{918E3E0A-51FE-D335-6800-85C98E9D9E72}"/>
                </a:ext>
              </a:extLst>
            </p:cNvPr>
            <p:cNvSpPr txBox="1"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Hoved-udvalget</a:t>
              </a:r>
            </a:p>
          </p:txBody>
        </p:sp>
      </p:grp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1C0710A1-4DED-E5FE-77F0-60B76493DD77}"/>
              </a:ext>
            </a:extLst>
          </p:cNvPr>
          <p:cNvGrpSpPr/>
          <p:nvPr/>
        </p:nvGrpSpPr>
        <p:grpSpPr>
          <a:xfrm>
            <a:off x="4608974" y="1237505"/>
            <a:ext cx="739489" cy="369744"/>
            <a:chOff x="712980" y="530639"/>
            <a:chExt cx="739489" cy="369744"/>
          </a:xfrm>
        </p:grpSpPr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39589336-6407-5EF5-8B82-3285B2C98CA1}"/>
                </a:ext>
              </a:extLst>
            </p:cNvPr>
            <p:cNvSpPr/>
            <p:nvPr/>
          </p:nvSpPr>
          <p:spPr>
            <a:xfrm>
              <a:off x="712980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0" name="Tekstfelt 19">
              <a:extLst>
                <a:ext uri="{FF2B5EF4-FFF2-40B4-BE49-F238E27FC236}">
                  <a16:creationId xmlns:a16="http://schemas.microsoft.com/office/drawing/2014/main" id="{0233BEBC-54AA-4AA4-2F5F-BCC9AD17A94B}"/>
                </a:ext>
              </a:extLst>
            </p:cNvPr>
            <p:cNvSpPr txBox="1"/>
            <p:nvPr/>
          </p:nvSpPr>
          <p:spPr>
            <a:xfrm>
              <a:off x="712980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Børn, Familier Skole og sekretariat</a:t>
              </a:r>
            </a:p>
          </p:txBody>
        </p:sp>
      </p:grpSp>
      <p:sp>
        <p:nvSpPr>
          <p:cNvPr id="51" name="Tekstfelt 50">
            <a:extLst>
              <a:ext uri="{FF2B5EF4-FFF2-40B4-BE49-F238E27FC236}">
                <a16:creationId xmlns:a16="http://schemas.microsoft.com/office/drawing/2014/main" id="{A32B636D-915F-5D42-7773-C08515C49D66}"/>
              </a:ext>
            </a:extLst>
          </p:cNvPr>
          <p:cNvSpPr txBox="1"/>
          <p:nvPr/>
        </p:nvSpPr>
        <p:spPr>
          <a:xfrm>
            <a:off x="71365" y="2650200"/>
            <a:ext cx="872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-miljøudvalg)</a:t>
            </a:r>
          </a:p>
        </p:txBody>
      </p:sp>
      <p:grpSp>
        <p:nvGrpSpPr>
          <p:cNvPr id="52" name="Gruppe 51">
            <a:extLst>
              <a:ext uri="{FF2B5EF4-FFF2-40B4-BE49-F238E27FC236}">
                <a16:creationId xmlns:a16="http://schemas.microsoft.com/office/drawing/2014/main" id="{9195EB45-8068-9745-1816-7977E7FB0878}"/>
              </a:ext>
            </a:extLst>
          </p:cNvPr>
          <p:cNvGrpSpPr/>
          <p:nvPr/>
        </p:nvGrpSpPr>
        <p:grpSpPr>
          <a:xfrm>
            <a:off x="1093766" y="1948052"/>
            <a:ext cx="739489" cy="369744"/>
            <a:chOff x="897852" y="4730941"/>
            <a:chExt cx="739489" cy="369744"/>
          </a:xfrm>
        </p:grpSpPr>
        <p:sp>
          <p:nvSpPr>
            <p:cNvPr id="53" name="Rektangel 52">
              <a:extLst>
                <a:ext uri="{FF2B5EF4-FFF2-40B4-BE49-F238E27FC236}">
                  <a16:creationId xmlns:a16="http://schemas.microsoft.com/office/drawing/2014/main" id="{B95EB2F4-59A3-DDFE-9148-6BE66E0C78CE}"/>
                </a:ext>
              </a:extLst>
            </p:cNvPr>
            <p:cNvSpPr/>
            <p:nvPr/>
          </p:nvSpPr>
          <p:spPr>
            <a:xfrm>
              <a:off x="897852" y="4730941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4" name="Tekstfelt 53">
              <a:extLst>
                <a:ext uri="{FF2B5EF4-FFF2-40B4-BE49-F238E27FC236}">
                  <a16:creationId xmlns:a16="http://schemas.microsoft.com/office/drawing/2014/main" id="{BE055E99-237D-6267-E45C-81E343C28051}"/>
                </a:ext>
              </a:extLst>
            </p:cNvPr>
            <p:cNvSpPr txBox="1"/>
            <p:nvPr/>
          </p:nvSpPr>
          <p:spPr>
            <a:xfrm>
              <a:off x="897852" y="473094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Dagtilbud</a:t>
              </a:r>
            </a:p>
          </p:txBody>
        </p:sp>
      </p:grpSp>
      <p:grpSp>
        <p:nvGrpSpPr>
          <p:cNvPr id="55" name="Gruppe 54">
            <a:extLst>
              <a:ext uri="{FF2B5EF4-FFF2-40B4-BE49-F238E27FC236}">
                <a16:creationId xmlns:a16="http://schemas.microsoft.com/office/drawing/2014/main" id="{23703958-394B-9437-210C-D5BA558FD44B}"/>
              </a:ext>
            </a:extLst>
          </p:cNvPr>
          <p:cNvGrpSpPr/>
          <p:nvPr/>
        </p:nvGrpSpPr>
        <p:grpSpPr>
          <a:xfrm>
            <a:off x="8150511" y="1945496"/>
            <a:ext cx="739489" cy="369744"/>
            <a:chOff x="897852" y="3155827"/>
            <a:chExt cx="739489" cy="369744"/>
          </a:xfrm>
        </p:grpSpPr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55214698-E771-27C5-3E09-3528ED0CB637}"/>
                </a:ext>
              </a:extLst>
            </p:cNvPr>
            <p:cNvSpPr/>
            <p:nvPr/>
          </p:nvSpPr>
          <p:spPr>
            <a:xfrm>
              <a:off x="897852" y="3155827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57" name="Tekstfelt 56">
              <a:extLst>
                <a:ext uri="{FF2B5EF4-FFF2-40B4-BE49-F238E27FC236}">
                  <a16:creationId xmlns:a16="http://schemas.microsoft.com/office/drawing/2014/main" id="{2C39AEA0-D7A2-C231-2BE9-3208E8565B03}"/>
                </a:ext>
              </a:extLst>
            </p:cNvPr>
            <p:cNvSpPr txBox="1"/>
            <p:nvPr/>
          </p:nvSpPr>
          <p:spPr>
            <a:xfrm>
              <a:off x="897852" y="315582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Tværfaglige indsatser</a:t>
              </a:r>
            </a:p>
          </p:txBody>
        </p:sp>
      </p:grpSp>
      <p:grpSp>
        <p:nvGrpSpPr>
          <p:cNvPr id="106" name="Gruppe 105">
            <a:extLst>
              <a:ext uri="{FF2B5EF4-FFF2-40B4-BE49-F238E27FC236}">
                <a16:creationId xmlns:a16="http://schemas.microsoft.com/office/drawing/2014/main" id="{CA9EC816-9EEE-0624-6AD1-63D3F4E1B5B6}"/>
              </a:ext>
            </a:extLst>
          </p:cNvPr>
          <p:cNvGrpSpPr/>
          <p:nvPr/>
        </p:nvGrpSpPr>
        <p:grpSpPr>
          <a:xfrm>
            <a:off x="1093768" y="2680520"/>
            <a:ext cx="739489" cy="369744"/>
            <a:chOff x="1082725" y="5255978"/>
            <a:chExt cx="739489" cy="369744"/>
          </a:xfrm>
        </p:grpSpPr>
        <p:sp>
          <p:nvSpPr>
            <p:cNvPr id="110" name="Rektangel 109">
              <a:extLst>
                <a:ext uri="{FF2B5EF4-FFF2-40B4-BE49-F238E27FC236}">
                  <a16:creationId xmlns:a16="http://schemas.microsoft.com/office/drawing/2014/main" id="{DAB3FC82-8B96-2745-89F4-C8E597D8F751}"/>
                </a:ext>
              </a:extLst>
            </p:cNvPr>
            <p:cNvSpPr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1" name="Tekstfelt 110">
              <a:extLst>
                <a:ext uri="{FF2B5EF4-FFF2-40B4-BE49-F238E27FC236}">
                  <a16:creationId xmlns:a16="http://schemas.microsoft.com/office/drawing/2014/main" id="{3E4E0797-FA7E-430C-ED74-6B7616B60942}"/>
                </a:ext>
              </a:extLst>
            </p:cNvPr>
            <p:cNvSpPr txBox="1"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Dagplejen</a:t>
              </a:r>
            </a:p>
          </p:txBody>
        </p:sp>
      </p:grpSp>
      <p:grpSp>
        <p:nvGrpSpPr>
          <p:cNvPr id="107" name="Gruppe 106">
            <a:extLst>
              <a:ext uri="{FF2B5EF4-FFF2-40B4-BE49-F238E27FC236}">
                <a16:creationId xmlns:a16="http://schemas.microsoft.com/office/drawing/2014/main" id="{22D79971-96CC-BA69-A01B-45A39ED3D0FC}"/>
              </a:ext>
            </a:extLst>
          </p:cNvPr>
          <p:cNvGrpSpPr/>
          <p:nvPr/>
        </p:nvGrpSpPr>
        <p:grpSpPr>
          <a:xfrm>
            <a:off x="1093767" y="3195363"/>
            <a:ext cx="739489" cy="369744"/>
            <a:chOff x="1082725" y="5781016"/>
            <a:chExt cx="739489" cy="369744"/>
          </a:xfrm>
        </p:grpSpPr>
        <p:sp>
          <p:nvSpPr>
            <p:cNvPr id="108" name="Rektangel 107">
              <a:extLst>
                <a:ext uri="{FF2B5EF4-FFF2-40B4-BE49-F238E27FC236}">
                  <a16:creationId xmlns:a16="http://schemas.microsoft.com/office/drawing/2014/main" id="{A8A5DC4B-37B9-D6D7-2988-0B0E5D5FB8F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09" name="Tekstfelt 108">
              <a:extLst>
                <a:ext uri="{FF2B5EF4-FFF2-40B4-BE49-F238E27FC236}">
                  <a16:creationId xmlns:a16="http://schemas.microsoft.com/office/drawing/2014/main" id="{1C3E4694-6E57-70FF-F97F-F7284C588A23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17 Dagtilbud</a:t>
              </a:r>
            </a:p>
          </p:txBody>
        </p:sp>
      </p:grpSp>
      <p:grpSp>
        <p:nvGrpSpPr>
          <p:cNvPr id="112" name="Gruppe 111">
            <a:extLst>
              <a:ext uri="{FF2B5EF4-FFF2-40B4-BE49-F238E27FC236}">
                <a16:creationId xmlns:a16="http://schemas.microsoft.com/office/drawing/2014/main" id="{DFDE8BD0-AC63-344B-5C8C-B8419E8ACF63}"/>
              </a:ext>
            </a:extLst>
          </p:cNvPr>
          <p:cNvGrpSpPr/>
          <p:nvPr/>
        </p:nvGrpSpPr>
        <p:grpSpPr>
          <a:xfrm>
            <a:off x="2128306" y="2693228"/>
            <a:ext cx="739489" cy="369744"/>
            <a:chOff x="897852" y="1055677"/>
            <a:chExt cx="739489" cy="369744"/>
          </a:xfrm>
          <a:solidFill>
            <a:srgbClr val="0070C0"/>
          </a:solidFill>
        </p:grpSpPr>
        <p:sp>
          <p:nvSpPr>
            <p:cNvPr id="122" name="Rektangel 121">
              <a:extLst>
                <a:ext uri="{FF2B5EF4-FFF2-40B4-BE49-F238E27FC236}">
                  <a16:creationId xmlns:a16="http://schemas.microsoft.com/office/drawing/2014/main" id="{8988B771-827B-D3A5-01CA-D478AC252C39}"/>
                </a:ext>
              </a:extLst>
            </p:cNvPr>
            <p:cNvSpPr/>
            <p:nvPr/>
          </p:nvSpPr>
          <p:spPr>
            <a:xfrm>
              <a:off x="897852" y="105567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23" name="Tekstfelt 122">
              <a:extLst>
                <a:ext uri="{FF2B5EF4-FFF2-40B4-BE49-F238E27FC236}">
                  <a16:creationId xmlns:a16="http://schemas.microsoft.com/office/drawing/2014/main" id="{C8985E2C-4153-EB4E-5332-E0F952467277}"/>
                </a:ext>
              </a:extLst>
            </p:cNvPr>
            <p:cNvSpPr txBox="1"/>
            <p:nvPr/>
          </p:nvSpPr>
          <p:spPr>
            <a:xfrm>
              <a:off x="897852" y="105567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Gl. Hjortespring-skole</a:t>
              </a:r>
            </a:p>
          </p:txBody>
        </p:sp>
      </p:grpSp>
      <p:grpSp>
        <p:nvGrpSpPr>
          <p:cNvPr id="113" name="Gruppe 112">
            <a:extLst>
              <a:ext uri="{FF2B5EF4-FFF2-40B4-BE49-F238E27FC236}">
                <a16:creationId xmlns:a16="http://schemas.microsoft.com/office/drawing/2014/main" id="{36A09E39-5508-0D8E-873A-08045E736765}"/>
              </a:ext>
            </a:extLst>
          </p:cNvPr>
          <p:cNvGrpSpPr/>
          <p:nvPr/>
        </p:nvGrpSpPr>
        <p:grpSpPr>
          <a:xfrm>
            <a:off x="4150063" y="2697461"/>
            <a:ext cx="739489" cy="369744"/>
            <a:chOff x="897852" y="1580714"/>
            <a:chExt cx="739489" cy="369744"/>
          </a:xfrm>
          <a:solidFill>
            <a:srgbClr val="0070C0"/>
          </a:solidFill>
        </p:grpSpPr>
        <p:sp>
          <p:nvSpPr>
            <p:cNvPr id="120" name="Rektangel 119">
              <a:extLst>
                <a:ext uri="{FF2B5EF4-FFF2-40B4-BE49-F238E27FC236}">
                  <a16:creationId xmlns:a16="http://schemas.microsoft.com/office/drawing/2014/main" id="{AFE1366D-9C9C-DC7E-BB8A-3EE63F648CCD}"/>
                </a:ext>
              </a:extLst>
            </p:cNvPr>
            <p:cNvSpPr/>
            <p:nvPr/>
          </p:nvSpPr>
          <p:spPr>
            <a:xfrm>
              <a:off x="897852" y="158071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21" name="Tekstfelt 120">
              <a:extLst>
                <a:ext uri="{FF2B5EF4-FFF2-40B4-BE49-F238E27FC236}">
                  <a16:creationId xmlns:a16="http://schemas.microsoft.com/office/drawing/2014/main" id="{0EDEF5DD-77A2-4883-D882-6236B48575E6}"/>
                </a:ext>
              </a:extLst>
            </p:cNvPr>
            <p:cNvSpPr txBox="1"/>
            <p:nvPr/>
          </p:nvSpPr>
          <p:spPr>
            <a:xfrm>
              <a:off x="897852" y="158071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Kildegård-skolen</a:t>
              </a:r>
            </a:p>
          </p:txBody>
        </p:sp>
      </p:grpSp>
      <p:grpSp>
        <p:nvGrpSpPr>
          <p:cNvPr id="114" name="Gruppe 113">
            <a:extLst>
              <a:ext uri="{FF2B5EF4-FFF2-40B4-BE49-F238E27FC236}">
                <a16:creationId xmlns:a16="http://schemas.microsoft.com/office/drawing/2014/main" id="{2CA46FCB-1B60-C031-5356-ADE5B13CFF56}"/>
              </a:ext>
            </a:extLst>
          </p:cNvPr>
          <p:cNvGrpSpPr/>
          <p:nvPr/>
        </p:nvGrpSpPr>
        <p:grpSpPr>
          <a:xfrm>
            <a:off x="3123329" y="2693228"/>
            <a:ext cx="739489" cy="369744"/>
            <a:chOff x="897852" y="2105752"/>
            <a:chExt cx="739489" cy="369744"/>
          </a:xfrm>
          <a:solidFill>
            <a:srgbClr val="0070C0"/>
          </a:solidFill>
        </p:grpSpPr>
        <p:sp>
          <p:nvSpPr>
            <p:cNvPr id="118" name="Rektangel 117">
              <a:extLst>
                <a:ext uri="{FF2B5EF4-FFF2-40B4-BE49-F238E27FC236}">
                  <a16:creationId xmlns:a16="http://schemas.microsoft.com/office/drawing/2014/main" id="{193F2F7E-A157-A3D0-2A30-5CB31A8D88FF}"/>
                </a:ext>
              </a:extLst>
            </p:cNvPr>
            <p:cNvSpPr/>
            <p:nvPr/>
          </p:nvSpPr>
          <p:spPr>
            <a:xfrm>
              <a:off x="897852" y="2105752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9" name="Tekstfelt 118">
              <a:extLst>
                <a:ext uri="{FF2B5EF4-FFF2-40B4-BE49-F238E27FC236}">
                  <a16:creationId xmlns:a16="http://schemas.microsoft.com/office/drawing/2014/main" id="{FD5C7C0F-C019-0A5F-03CF-727A77DE2590}"/>
                </a:ext>
              </a:extLst>
            </p:cNvPr>
            <p:cNvSpPr txBox="1"/>
            <p:nvPr/>
          </p:nvSpPr>
          <p:spPr>
            <a:xfrm>
              <a:off x="897852" y="2105752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Byskole</a:t>
              </a:r>
            </a:p>
          </p:txBody>
        </p:sp>
      </p:grpSp>
      <p:grpSp>
        <p:nvGrpSpPr>
          <p:cNvPr id="115" name="Gruppe 114">
            <a:extLst>
              <a:ext uri="{FF2B5EF4-FFF2-40B4-BE49-F238E27FC236}">
                <a16:creationId xmlns:a16="http://schemas.microsoft.com/office/drawing/2014/main" id="{6E44F4EF-C3E0-D63F-5FEC-DEF12D80B7D0}"/>
              </a:ext>
            </a:extLst>
          </p:cNvPr>
          <p:cNvGrpSpPr/>
          <p:nvPr/>
        </p:nvGrpSpPr>
        <p:grpSpPr>
          <a:xfrm>
            <a:off x="5172161" y="2693228"/>
            <a:ext cx="739489" cy="369744"/>
            <a:chOff x="897852" y="2630790"/>
            <a:chExt cx="739489" cy="369744"/>
          </a:xfrm>
          <a:solidFill>
            <a:srgbClr val="0070C0"/>
          </a:solidFill>
        </p:grpSpPr>
        <p:sp>
          <p:nvSpPr>
            <p:cNvPr id="116" name="Rektangel 115">
              <a:extLst>
                <a:ext uri="{FF2B5EF4-FFF2-40B4-BE49-F238E27FC236}">
                  <a16:creationId xmlns:a16="http://schemas.microsoft.com/office/drawing/2014/main" id="{00F5F808-86D2-4BE8-8341-E43DD9AD663F}"/>
                </a:ext>
              </a:extLst>
            </p:cNvPr>
            <p:cNvSpPr/>
            <p:nvPr/>
          </p:nvSpPr>
          <p:spPr>
            <a:xfrm>
              <a:off x="897852" y="2630790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17" name="Tekstfelt 116">
              <a:extLst>
                <a:ext uri="{FF2B5EF4-FFF2-40B4-BE49-F238E27FC236}">
                  <a16:creationId xmlns:a16="http://schemas.microsoft.com/office/drawing/2014/main" id="{812B55EE-BD6B-12BB-518B-74D61B00BCBA}"/>
                </a:ext>
              </a:extLst>
            </p:cNvPr>
            <p:cNvSpPr txBox="1"/>
            <p:nvPr/>
          </p:nvSpPr>
          <p:spPr>
            <a:xfrm>
              <a:off x="897852" y="2630790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Lindehøj-</a:t>
              </a:r>
            </a:p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skolen</a:t>
              </a:r>
            </a:p>
          </p:txBody>
        </p:sp>
      </p:grpSp>
      <p:grpSp>
        <p:nvGrpSpPr>
          <p:cNvPr id="124" name="Gruppe 123">
            <a:extLst>
              <a:ext uri="{FF2B5EF4-FFF2-40B4-BE49-F238E27FC236}">
                <a16:creationId xmlns:a16="http://schemas.microsoft.com/office/drawing/2014/main" id="{5F430DC7-CEF7-DA7C-7D9A-A3036D62929F}"/>
              </a:ext>
            </a:extLst>
          </p:cNvPr>
          <p:cNvGrpSpPr/>
          <p:nvPr/>
        </p:nvGrpSpPr>
        <p:grpSpPr>
          <a:xfrm>
            <a:off x="7189723" y="2680520"/>
            <a:ext cx="739489" cy="369744"/>
            <a:chOff x="897852" y="3680865"/>
            <a:chExt cx="739489" cy="369744"/>
          </a:xfrm>
          <a:solidFill>
            <a:srgbClr val="0070C0"/>
          </a:solidFill>
        </p:grpSpPr>
        <p:sp>
          <p:nvSpPr>
            <p:cNvPr id="128" name="Rektangel 127">
              <a:extLst>
                <a:ext uri="{FF2B5EF4-FFF2-40B4-BE49-F238E27FC236}">
                  <a16:creationId xmlns:a16="http://schemas.microsoft.com/office/drawing/2014/main" id="{8B4C34E0-FB9F-A261-C57B-CB26642BE6E9}"/>
                </a:ext>
              </a:extLst>
            </p:cNvPr>
            <p:cNvSpPr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29" name="Tekstfelt 128">
              <a:extLst>
                <a:ext uri="{FF2B5EF4-FFF2-40B4-BE49-F238E27FC236}">
                  <a16:creationId xmlns:a16="http://schemas.microsoft.com/office/drawing/2014/main" id="{068AB21A-88D6-9628-5AE1-43A1AE6A9E39}"/>
                </a:ext>
              </a:extLst>
            </p:cNvPr>
            <p:cNvSpPr txBox="1"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Ung Herlev</a:t>
              </a:r>
            </a:p>
          </p:txBody>
        </p:sp>
      </p:grpSp>
      <p:grpSp>
        <p:nvGrpSpPr>
          <p:cNvPr id="125" name="Gruppe 124">
            <a:extLst>
              <a:ext uri="{FF2B5EF4-FFF2-40B4-BE49-F238E27FC236}">
                <a16:creationId xmlns:a16="http://schemas.microsoft.com/office/drawing/2014/main" id="{EFEE119E-7537-32E3-1AAD-B84CA05009E8}"/>
              </a:ext>
            </a:extLst>
          </p:cNvPr>
          <p:cNvGrpSpPr/>
          <p:nvPr/>
        </p:nvGrpSpPr>
        <p:grpSpPr>
          <a:xfrm>
            <a:off x="6194259" y="2680520"/>
            <a:ext cx="739489" cy="369744"/>
            <a:chOff x="897852" y="4205903"/>
            <a:chExt cx="739489" cy="369744"/>
          </a:xfrm>
          <a:solidFill>
            <a:srgbClr val="00B0F0"/>
          </a:solidFill>
        </p:grpSpPr>
        <p:sp>
          <p:nvSpPr>
            <p:cNvPr id="126" name="Rektangel 125">
              <a:extLst>
                <a:ext uri="{FF2B5EF4-FFF2-40B4-BE49-F238E27FC236}">
                  <a16:creationId xmlns:a16="http://schemas.microsoft.com/office/drawing/2014/main" id="{8024FD1C-F4EE-B854-928C-C85423B32F25}"/>
                </a:ext>
              </a:extLst>
            </p:cNvPr>
            <p:cNvSpPr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27" name="Tekstfelt 126">
              <a:extLst>
                <a:ext uri="{FF2B5EF4-FFF2-40B4-BE49-F238E27FC236}">
                  <a16:creationId xmlns:a16="http://schemas.microsoft.com/office/drawing/2014/main" id="{9E0B43A7-2A89-3116-00CA-5B7AF6C0AC9B}"/>
                </a:ext>
              </a:extLst>
            </p:cNvPr>
            <p:cNvSpPr txBox="1"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Sekretariat for Velfærd</a:t>
              </a:r>
            </a:p>
          </p:txBody>
        </p:sp>
      </p:grpSp>
      <p:cxnSp>
        <p:nvCxnSpPr>
          <p:cNvPr id="161" name="Lige forbindelse 160">
            <a:extLst>
              <a:ext uri="{FF2B5EF4-FFF2-40B4-BE49-F238E27FC236}">
                <a16:creationId xmlns:a16="http://schemas.microsoft.com/office/drawing/2014/main" id="{757EF53C-2319-2DB9-17F2-39867A4879A9}"/>
              </a:ext>
            </a:extLst>
          </p:cNvPr>
          <p:cNvCxnSpPr>
            <a:cxnSpLocks/>
            <a:stCxn id="16" idx="2"/>
            <a:endCxn id="20" idx="0"/>
          </p:cNvCxnSpPr>
          <p:nvPr/>
        </p:nvCxnSpPr>
        <p:spPr>
          <a:xfrm>
            <a:off x="4978719" y="954198"/>
            <a:ext cx="0" cy="28330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Tekstboks 28">
            <a:extLst>
              <a:ext uri="{FF2B5EF4-FFF2-40B4-BE49-F238E27FC236}">
                <a16:creationId xmlns:a16="http://schemas.microsoft.com/office/drawing/2014/main" id="{557BC3D9-27B7-D2F9-8DDD-192209377798}"/>
              </a:ext>
            </a:extLst>
          </p:cNvPr>
          <p:cNvSpPr txBox="1"/>
          <p:nvPr/>
        </p:nvSpPr>
        <p:spPr>
          <a:xfrm>
            <a:off x="6202960" y="6546303"/>
            <a:ext cx="33123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Godkendt af hovedudvalget den 23.05.2024</a:t>
            </a:r>
          </a:p>
        </p:txBody>
      </p:sp>
      <p:sp>
        <p:nvSpPr>
          <p:cNvPr id="359" name="Tekstboks 5">
            <a:extLst>
              <a:ext uri="{FF2B5EF4-FFF2-40B4-BE49-F238E27FC236}">
                <a16:creationId xmlns:a16="http://schemas.microsoft.com/office/drawing/2014/main" id="{D60FC8D6-C590-CF33-074C-8A73D04A2EA1}"/>
              </a:ext>
            </a:extLst>
          </p:cNvPr>
          <p:cNvSpPr txBox="1"/>
          <p:nvPr/>
        </p:nvSpPr>
        <p:spPr>
          <a:xfrm>
            <a:off x="1696913" y="6387601"/>
            <a:ext cx="3238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Bilaget kan revideres af hovedudvalget i henhold til MED-aftalen</a:t>
            </a:r>
          </a:p>
        </p:txBody>
      </p:sp>
      <p:cxnSp>
        <p:nvCxnSpPr>
          <p:cNvPr id="2" name="Lige forbindelse 1">
            <a:extLst>
              <a:ext uri="{FF2B5EF4-FFF2-40B4-BE49-F238E27FC236}">
                <a16:creationId xmlns:a16="http://schemas.microsoft.com/office/drawing/2014/main" id="{CA75F8FA-5FC3-8C19-24BA-CF798EC7A280}"/>
              </a:ext>
            </a:extLst>
          </p:cNvPr>
          <p:cNvCxnSpPr>
            <a:cxnSpLocks/>
          </p:cNvCxnSpPr>
          <p:nvPr/>
        </p:nvCxnSpPr>
        <p:spPr>
          <a:xfrm>
            <a:off x="308384" y="4201888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59E43BBE-7615-15A2-F9B4-C86030928A25}"/>
              </a:ext>
            </a:extLst>
          </p:cNvPr>
          <p:cNvSpPr txBox="1"/>
          <p:nvPr/>
        </p:nvSpPr>
        <p:spPr>
          <a:xfrm>
            <a:off x="71020" y="4403229"/>
            <a:ext cx="942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Niveau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(</a:t>
            </a:r>
            <a:r>
              <a:rPr kumimoji="0" lang="da-DK" sz="900" b="0" i="1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Arbejds</a:t>
            </a:r>
            <a:r>
              <a:rPr kumimoji="0" lang="da-DK" sz="9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-miljøgrupper</a:t>
            </a:r>
            <a:r>
              <a:rPr kumimoji="0" lang="da-DK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)</a:t>
            </a:r>
          </a:p>
        </p:txBody>
      </p:sp>
      <p:sp>
        <p:nvSpPr>
          <p:cNvPr id="175" name="Titel 1">
            <a:extLst>
              <a:ext uri="{FF2B5EF4-FFF2-40B4-BE49-F238E27FC236}">
                <a16:creationId xmlns:a16="http://schemas.microsoft.com/office/drawing/2014/main" id="{3EDE4BEF-32B7-E147-31AA-3A62D186DD25}"/>
              </a:ext>
            </a:extLst>
          </p:cNvPr>
          <p:cNvSpPr txBox="1">
            <a:spLocks/>
          </p:cNvSpPr>
          <p:nvPr/>
        </p:nvSpPr>
        <p:spPr bwMode="auto">
          <a:xfrm>
            <a:off x="71020" y="111620"/>
            <a:ext cx="2808574" cy="35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a-DK" sz="1800" b="1" kern="0">
                <a:solidFill>
                  <a:srgbClr val="990033"/>
                </a:solidFill>
              </a:rPr>
              <a:t>Bilag 2 – Børn, Familier, Skole og Sekretariat</a:t>
            </a:r>
          </a:p>
        </p:txBody>
      </p:sp>
      <p:sp>
        <p:nvSpPr>
          <p:cNvPr id="131" name="Pladsholder til slidenummer 130">
            <a:extLst>
              <a:ext uri="{FF2B5EF4-FFF2-40B4-BE49-F238E27FC236}">
                <a16:creationId xmlns:a16="http://schemas.microsoft.com/office/drawing/2014/main" id="{3087EF9A-72D5-E821-E88E-3C2DC698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4EBC-0A89-443A-A70C-E7427562F504}" type="slidenum">
              <a:rPr lang="da-DK" smtClean="0"/>
              <a:pPr/>
              <a:t>3</a:t>
            </a:fld>
            <a:endParaRPr lang="da-DK"/>
          </a:p>
        </p:txBody>
      </p:sp>
      <p:grpSp>
        <p:nvGrpSpPr>
          <p:cNvPr id="133" name="Gruppe 132">
            <a:extLst>
              <a:ext uri="{FF2B5EF4-FFF2-40B4-BE49-F238E27FC236}">
                <a16:creationId xmlns:a16="http://schemas.microsoft.com/office/drawing/2014/main" id="{AD7F1E07-DA73-6619-FDB0-94F8CBE95E05}"/>
              </a:ext>
            </a:extLst>
          </p:cNvPr>
          <p:cNvGrpSpPr/>
          <p:nvPr/>
        </p:nvGrpSpPr>
        <p:grpSpPr>
          <a:xfrm>
            <a:off x="1092374" y="4335222"/>
            <a:ext cx="739489" cy="369744"/>
            <a:chOff x="1082725" y="5255978"/>
            <a:chExt cx="739489" cy="369744"/>
          </a:xfrm>
          <a:solidFill>
            <a:srgbClr val="00B050"/>
          </a:solidFill>
        </p:grpSpPr>
        <p:sp>
          <p:nvSpPr>
            <p:cNvPr id="134" name="Rektangel 133">
              <a:extLst>
                <a:ext uri="{FF2B5EF4-FFF2-40B4-BE49-F238E27FC236}">
                  <a16:creationId xmlns:a16="http://schemas.microsoft.com/office/drawing/2014/main" id="{BB036721-A4EA-67C8-9584-F8E4761B6DB4}"/>
                </a:ext>
              </a:extLst>
            </p:cNvPr>
            <p:cNvSpPr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5" name="Tekstfelt 134">
              <a:extLst>
                <a:ext uri="{FF2B5EF4-FFF2-40B4-BE49-F238E27FC236}">
                  <a16:creationId xmlns:a16="http://schemas.microsoft.com/office/drawing/2014/main" id="{E3D5366B-057B-F5D3-36AC-3883CD705551}"/>
                </a:ext>
              </a:extLst>
            </p:cNvPr>
            <p:cNvSpPr txBox="1"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17 Dagtilbud heraf 4 selvejende</a:t>
              </a:r>
            </a:p>
          </p:txBody>
        </p:sp>
      </p:grpSp>
      <p:grpSp>
        <p:nvGrpSpPr>
          <p:cNvPr id="136" name="Gruppe 135">
            <a:extLst>
              <a:ext uri="{FF2B5EF4-FFF2-40B4-BE49-F238E27FC236}">
                <a16:creationId xmlns:a16="http://schemas.microsoft.com/office/drawing/2014/main" id="{9EEDEB8C-E282-172E-4E24-20346BD2CEDC}"/>
              </a:ext>
            </a:extLst>
          </p:cNvPr>
          <p:cNvGrpSpPr/>
          <p:nvPr/>
        </p:nvGrpSpPr>
        <p:grpSpPr>
          <a:xfrm>
            <a:off x="1092373" y="4851626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37" name="Rektangel 136">
              <a:extLst>
                <a:ext uri="{FF2B5EF4-FFF2-40B4-BE49-F238E27FC236}">
                  <a16:creationId xmlns:a16="http://schemas.microsoft.com/office/drawing/2014/main" id="{BAC12470-72E5-ADB2-5082-976A70A42216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38" name="Tekstfelt 137">
              <a:extLst>
                <a:ext uri="{FF2B5EF4-FFF2-40B4-BE49-F238E27FC236}">
                  <a16:creationId xmlns:a16="http://schemas.microsoft.com/office/drawing/2014/main" id="{2356D950-7AF9-5BD3-6A88-31CCFC3BAD7B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Dagplejen</a:t>
              </a:r>
            </a:p>
          </p:txBody>
        </p:sp>
      </p:grpSp>
      <p:grpSp>
        <p:nvGrpSpPr>
          <p:cNvPr id="139" name="Gruppe 138">
            <a:extLst>
              <a:ext uri="{FF2B5EF4-FFF2-40B4-BE49-F238E27FC236}">
                <a16:creationId xmlns:a16="http://schemas.microsoft.com/office/drawing/2014/main" id="{5B20FBD2-EEEE-ECAC-76D1-F7C9F23C5D4B}"/>
              </a:ext>
            </a:extLst>
          </p:cNvPr>
          <p:cNvGrpSpPr/>
          <p:nvPr/>
        </p:nvGrpSpPr>
        <p:grpSpPr>
          <a:xfrm>
            <a:off x="2128306" y="434410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40" name="Rektangel 139">
              <a:extLst>
                <a:ext uri="{FF2B5EF4-FFF2-40B4-BE49-F238E27FC236}">
                  <a16:creationId xmlns:a16="http://schemas.microsoft.com/office/drawing/2014/main" id="{5FBAA322-4546-CDD0-D4A0-F6E647023732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1" name="Tekstfelt 140">
              <a:extLst>
                <a:ext uri="{FF2B5EF4-FFF2-40B4-BE49-F238E27FC236}">
                  <a16:creationId xmlns:a16="http://schemas.microsoft.com/office/drawing/2014/main" id="{D15376AA-8622-2A0B-5D28-3C43A652D054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Gl. Hjortespring-skole</a:t>
              </a:r>
            </a:p>
          </p:txBody>
        </p:sp>
      </p:grpSp>
      <p:grpSp>
        <p:nvGrpSpPr>
          <p:cNvPr id="142" name="Gruppe 141">
            <a:extLst>
              <a:ext uri="{FF2B5EF4-FFF2-40B4-BE49-F238E27FC236}">
                <a16:creationId xmlns:a16="http://schemas.microsoft.com/office/drawing/2014/main" id="{DED3B953-73F8-BFE0-F094-B543139C73BC}"/>
              </a:ext>
            </a:extLst>
          </p:cNvPr>
          <p:cNvGrpSpPr/>
          <p:nvPr/>
        </p:nvGrpSpPr>
        <p:grpSpPr>
          <a:xfrm>
            <a:off x="2128305" y="486108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43" name="Rektangel 142">
              <a:extLst>
                <a:ext uri="{FF2B5EF4-FFF2-40B4-BE49-F238E27FC236}">
                  <a16:creationId xmlns:a16="http://schemas.microsoft.com/office/drawing/2014/main" id="{27281908-8F2B-39C5-ECC7-DA53EF8A8174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4" name="Tekstfelt 143">
              <a:extLst>
                <a:ext uri="{FF2B5EF4-FFF2-40B4-BE49-F238E27FC236}">
                  <a16:creationId xmlns:a16="http://schemas.microsoft.com/office/drawing/2014/main" id="{F1F2D921-CBA3-DEB8-B3AF-2DAFAFD9652C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SFO Fritidshuset</a:t>
              </a:r>
            </a:p>
          </p:txBody>
        </p:sp>
      </p:grpSp>
      <p:grpSp>
        <p:nvGrpSpPr>
          <p:cNvPr id="145" name="Gruppe 144">
            <a:extLst>
              <a:ext uri="{FF2B5EF4-FFF2-40B4-BE49-F238E27FC236}">
                <a16:creationId xmlns:a16="http://schemas.microsoft.com/office/drawing/2014/main" id="{C71A812A-A4C4-B284-A06B-66F2154BDEF9}"/>
              </a:ext>
            </a:extLst>
          </p:cNvPr>
          <p:cNvGrpSpPr/>
          <p:nvPr/>
        </p:nvGrpSpPr>
        <p:grpSpPr>
          <a:xfrm>
            <a:off x="3123328" y="4335312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46" name="Rektangel 145">
              <a:extLst>
                <a:ext uri="{FF2B5EF4-FFF2-40B4-BE49-F238E27FC236}">
                  <a16:creationId xmlns:a16="http://schemas.microsoft.com/office/drawing/2014/main" id="{BEFABB8B-48CC-0E8D-F2B1-DF5576FC0DEB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47" name="Tekstfelt 146">
              <a:extLst>
                <a:ext uri="{FF2B5EF4-FFF2-40B4-BE49-F238E27FC236}">
                  <a16:creationId xmlns:a16="http://schemas.microsoft.com/office/drawing/2014/main" id="{C3646519-C8BD-528A-B8F7-F7B990DDEBA0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Byskole afd. Eng</a:t>
              </a:r>
            </a:p>
          </p:txBody>
        </p:sp>
      </p:grpSp>
      <p:grpSp>
        <p:nvGrpSpPr>
          <p:cNvPr id="151" name="Gruppe 150">
            <a:extLst>
              <a:ext uri="{FF2B5EF4-FFF2-40B4-BE49-F238E27FC236}">
                <a16:creationId xmlns:a16="http://schemas.microsoft.com/office/drawing/2014/main" id="{00DD3C9A-597C-F92F-ADC2-971DA612C3F6}"/>
              </a:ext>
            </a:extLst>
          </p:cNvPr>
          <p:cNvGrpSpPr/>
          <p:nvPr/>
        </p:nvGrpSpPr>
        <p:grpSpPr>
          <a:xfrm>
            <a:off x="3123327" y="4851716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52" name="Rektangel 151">
              <a:extLst>
                <a:ext uri="{FF2B5EF4-FFF2-40B4-BE49-F238E27FC236}">
                  <a16:creationId xmlns:a16="http://schemas.microsoft.com/office/drawing/2014/main" id="{61C2E605-C9D6-0561-E77C-C42B7C981219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3" name="Tekstfelt 152">
              <a:extLst>
                <a:ext uri="{FF2B5EF4-FFF2-40B4-BE49-F238E27FC236}">
                  <a16:creationId xmlns:a16="http://schemas.microsoft.com/office/drawing/2014/main" id="{351175CA-D9E4-C93E-6B6A-0C0FC219867A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Byskole afd. Elv</a:t>
              </a:r>
            </a:p>
          </p:txBody>
        </p:sp>
      </p:grpSp>
      <p:grpSp>
        <p:nvGrpSpPr>
          <p:cNvPr id="156" name="Gruppe 155">
            <a:extLst>
              <a:ext uri="{FF2B5EF4-FFF2-40B4-BE49-F238E27FC236}">
                <a16:creationId xmlns:a16="http://schemas.microsoft.com/office/drawing/2014/main" id="{4A6BA555-025F-71CE-65CF-F32F58766EE4}"/>
              </a:ext>
            </a:extLst>
          </p:cNvPr>
          <p:cNvGrpSpPr/>
          <p:nvPr/>
        </p:nvGrpSpPr>
        <p:grpSpPr>
          <a:xfrm>
            <a:off x="3123327" y="536812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57" name="Rektangel 156">
              <a:extLst>
                <a:ext uri="{FF2B5EF4-FFF2-40B4-BE49-F238E27FC236}">
                  <a16:creationId xmlns:a16="http://schemas.microsoft.com/office/drawing/2014/main" id="{FFAD82E7-3617-7179-2680-C8F9612A1A9B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58" name="Tekstfelt 157">
              <a:extLst>
                <a:ext uri="{FF2B5EF4-FFF2-40B4-BE49-F238E27FC236}">
                  <a16:creationId xmlns:a16="http://schemas.microsoft.com/office/drawing/2014/main" id="{94977B2A-EE2F-41EC-4A33-8C7B8EC89CBB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Byskole afd. Eng SFO</a:t>
              </a:r>
            </a:p>
          </p:txBody>
        </p:sp>
      </p:grpSp>
      <p:grpSp>
        <p:nvGrpSpPr>
          <p:cNvPr id="160" name="Gruppe 159">
            <a:extLst>
              <a:ext uri="{FF2B5EF4-FFF2-40B4-BE49-F238E27FC236}">
                <a16:creationId xmlns:a16="http://schemas.microsoft.com/office/drawing/2014/main" id="{5C4F6B14-46AB-A82D-CF21-04408D00D5F3}"/>
              </a:ext>
            </a:extLst>
          </p:cNvPr>
          <p:cNvGrpSpPr/>
          <p:nvPr/>
        </p:nvGrpSpPr>
        <p:grpSpPr>
          <a:xfrm>
            <a:off x="3123326" y="5884524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62" name="Rektangel 161">
              <a:extLst>
                <a:ext uri="{FF2B5EF4-FFF2-40B4-BE49-F238E27FC236}">
                  <a16:creationId xmlns:a16="http://schemas.microsoft.com/office/drawing/2014/main" id="{4ADDA13E-B3BA-D5B3-5FED-FC6C9CA4E7CE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3" name="Tekstfelt 162">
              <a:extLst>
                <a:ext uri="{FF2B5EF4-FFF2-40B4-BE49-F238E27FC236}">
                  <a16:creationId xmlns:a16="http://schemas.microsoft.com/office/drawing/2014/main" id="{E6D1C212-84F4-6365-D1E8-A6DE2C4E3E4E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Byskole afd. Elv SFO</a:t>
              </a:r>
            </a:p>
          </p:txBody>
        </p:sp>
      </p:grpSp>
      <p:grpSp>
        <p:nvGrpSpPr>
          <p:cNvPr id="164" name="Gruppe 163">
            <a:extLst>
              <a:ext uri="{FF2B5EF4-FFF2-40B4-BE49-F238E27FC236}">
                <a16:creationId xmlns:a16="http://schemas.microsoft.com/office/drawing/2014/main" id="{70028FF9-C837-962F-1D73-EB9906940ACB}"/>
              </a:ext>
            </a:extLst>
          </p:cNvPr>
          <p:cNvGrpSpPr/>
          <p:nvPr/>
        </p:nvGrpSpPr>
        <p:grpSpPr>
          <a:xfrm>
            <a:off x="4150063" y="4341014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65" name="Rektangel 164">
              <a:extLst>
                <a:ext uri="{FF2B5EF4-FFF2-40B4-BE49-F238E27FC236}">
                  <a16:creationId xmlns:a16="http://schemas.microsoft.com/office/drawing/2014/main" id="{AE8DF663-4602-93E7-49D5-9FF599B4AC0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66" name="Tekstfelt 165">
              <a:extLst>
                <a:ext uri="{FF2B5EF4-FFF2-40B4-BE49-F238E27FC236}">
                  <a16:creationId xmlns:a16="http://schemas.microsoft.com/office/drawing/2014/main" id="{4B02E6AD-9395-8346-9A18-07C97C27DA09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Kildegård-skolen Vest</a:t>
              </a:r>
            </a:p>
          </p:txBody>
        </p:sp>
      </p:grpSp>
      <p:grpSp>
        <p:nvGrpSpPr>
          <p:cNvPr id="168" name="Gruppe 167">
            <a:extLst>
              <a:ext uri="{FF2B5EF4-FFF2-40B4-BE49-F238E27FC236}">
                <a16:creationId xmlns:a16="http://schemas.microsoft.com/office/drawing/2014/main" id="{459C0252-99F4-8BCA-9D26-C854E9D56537}"/>
              </a:ext>
            </a:extLst>
          </p:cNvPr>
          <p:cNvGrpSpPr/>
          <p:nvPr/>
        </p:nvGrpSpPr>
        <p:grpSpPr>
          <a:xfrm>
            <a:off x="4150062" y="4857418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69" name="Rektangel 168">
              <a:extLst>
                <a:ext uri="{FF2B5EF4-FFF2-40B4-BE49-F238E27FC236}">
                  <a16:creationId xmlns:a16="http://schemas.microsoft.com/office/drawing/2014/main" id="{9045AB77-5BD6-2586-ADC2-63257C69FD9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1" name="Tekstfelt 170">
              <a:extLst>
                <a:ext uri="{FF2B5EF4-FFF2-40B4-BE49-F238E27FC236}">
                  <a16:creationId xmlns:a16="http://schemas.microsoft.com/office/drawing/2014/main" id="{D9492EA6-525C-CCBF-A672-BB1E201B54E5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Kildegård-skolen Øst</a:t>
              </a:r>
            </a:p>
          </p:txBody>
        </p:sp>
      </p:grpSp>
      <p:grpSp>
        <p:nvGrpSpPr>
          <p:cNvPr id="172" name="Gruppe 171">
            <a:extLst>
              <a:ext uri="{FF2B5EF4-FFF2-40B4-BE49-F238E27FC236}">
                <a16:creationId xmlns:a16="http://schemas.microsoft.com/office/drawing/2014/main" id="{BFD3C5D4-A6C1-3A72-6FF6-8E9752356A83}"/>
              </a:ext>
            </a:extLst>
          </p:cNvPr>
          <p:cNvGrpSpPr/>
          <p:nvPr/>
        </p:nvGrpSpPr>
        <p:grpSpPr>
          <a:xfrm>
            <a:off x="4150062" y="5373822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73" name="Rektangel 172">
              <a:extLst>
                <a:ext uri="{FF2B5EF4-FFF2-40B4-BE49-F238E27FC236}">
                  <a16:creationId xmlns:a16="http://schemas.microsoft.com/office/drawing/2014/main" id="{96B82976-D8AD-ED49-40C1-77999D71C33D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4" name="Tekstfelt 173">
              <a:extLst>
                <a:ext uri="{FF2B5EF4-FFF2-40B4-BE49-F238E27FC236}">
                  <a16:creationId xmlns:a16="http://schemas.microsoft.com/office/drawing/2014/main" id="{F350C674-F138-BAAF-1FD5-82DAD5196E61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Kildegård-skolen Vest SFO</a:t>
              </a:r>
            </a:p>
          </p:txBody>
        </p:sp>
      </p:grpSp>
      <p:grpSp>
        <p:nvGrpSpPr>
          <p:cNvPr id="177" name="Gruppe 176">
            <a:extLst>
              <a:ext uri="{FF2B5EF4-FFF2-40B4-BE49-F238E27FC236}">
                <a16:creationId xmlns:a16="http://schemas.microsoft.com/office/drawing/2014/main" id="{9F5A237F-BBC0-3041-1A72-502B1668F314}"/>
              </a:ext>
            </a:extLst>
          </p:cNvPr>
          <p:cNvGrpSpPr/>
          <p:nvPr/>
        </p:nvGrpSpPr>
        <p:grpSpPr>
          <a:xfrm>
            <a:off x="4150061" y="5890226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78" name="Rektangel 177">
              <a:extLst>
                <a:ext uri="{FF2B5EF4-FFF2-40B4-BE49-F238E27FC236}">
                  <a16:creationId xmlns:a16="http://schemas.microsoft.com/office/drawing/2014/main" id="{2155B8B6-479A-E8AE-4B6A-D4430B06C508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79" name="Tekstfelt 178">
              <a:extLst>
                <a:ext uri="{FF2B5EF4-FFF2-40B4-BE49-F238E27FC236}">
                  <a16:creationId xmlns:a16="http://schemas.microsoft.com/office/drawing/2014/main" id="{7D490356-F9BA-D449-2C0C-4DF0044135F7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Kildegård-skolen Øst SFO</a:t>
              </a:r>
            </a:p>
          </p:txBody>
        </p:sp>
      </p:grpSp>
      <p:grpSp>
        <p:nvGrpSpPr>
          <p:cNvPr id="181" name="Gruppe 180">
            <a:extLst>
              <a:ext uri="{FF2B5EF4-FFF2-40B4-BE49-F238E27FC236}">
                <a16:creationId xmlns:a16="http://schemas.microsoft.com/office/drawing/2014/main" id="{A1637E48-EB1B-C26F-B3D8-13317A810307}"/>
              </a:ext>
            </a:extLst>
          </p:cNvPr>
          <p:cNvGrpSpPr/>
          <p:nvPr/>
        </p:nvGrpSpPr>
        <p:grpSpPr>
          <a:xfrm>
            <a:off x="5172161" y="4335222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82" name="Rektangel 181">
              <a:extLst>
                <a:ext uri="{FF2B5EF4-FFF2-40B4-BE49-F238E27FC236}">
                  <a16:creationId xmlns:a16="http://schemas.microsoft.com/office/drawing/2014/main" id="{1943F72D-2848-C8AD-3977-C082988AB913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83" name="Tekstfelt 182">
              <a:extLst>
                <a:ext uri="{FF2B5EF4-FFF2-40B4-BE49-F238E27FC236}">
                  <a16:creationId xmlns:a16="http://schemas.microsoft.com/office/drawing/2014/main" id="{D079222D-D477-CF36-C6DC-9E7201127FD0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Lindehøj-skolen</a:t>
              </a:r>
            </a:p>
          </p:txBody>
        </p:sp>
      </p:grpSp>
      <p:grpSp>
        <p:nvGrpSpPr>
          <p:cNvPr id="184" name="Gruppe 183">
            <a:extLst>
              <a:ext uri="{FF2B5EF4-FFF2-40B4-BE49-F238E27FC236}">
                <a16:creationId xmlns:a16="http://schemas.microsoft.com/office/drawing/2014/main" id="{9EACBA57-0C14-111E-5689-8FBD8A364E92}"/>
              </a:ext>
            </a:extLst>
          </p:cNvPr>
          <p:cNvGrpSpPr/>
          <p:nvPr/>
        </p:nvGrpSpPr>
        <p:grpSpPr>
          <a:xfrm>
            <a:off x="5172160" y="4852202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85" name="Rektangel 184">
              <a:extLst>
                <a:ext uri="{FF2B5EF4-FFF2-40B4-BE49-F238E27FC236}">
                  <a16:creationId xmlns:a16="http://schemas.microsoft.com/office/drawing/2014/main" id="{B096C3EE-E512-C824-CF8D-7BD1D7C47BA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86" name="Tekstfelt 185">
              <a:extLst>
                <a:ext uri="{FF2B5EF4-FFF2-40B4-BE49-F238E27FC236}">
                  <a16:creationId xmlns:a16="http://schemas.microsoft.com/office/drawing/2014/main" id="{0E3C9359-EC8E-DBE5-B3A7-BFC0DFAA21E5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Lindehøj-skolen SFO</a:t>
              </a:r>
            </a:p>
          </p:txBody>
        </p:sp>
      </p:grpSp>
      <p:grpSp>
        <p:nvGrpSpPr>
          <p:cNvPr id="187" name="Gruppe 186">
            <a:extLst>
              <a:ext uri="{FF2B5EF4-FFF2-40B4-BE49-F238E27FC236}">
                <a16:creationId xmlns:a16="http://schemas.microsoft.com/office/drawing/2014/main" id="{B2DFFAC6-5B08-0658-AC5A-FE4A9D559B4A}"/>
              </a:ext>
            </a:extLst>
          </p:cNvPr>
          <p:cNvGrpSpPr/>
          <p:nvPr/>
        </p:nvGrpSpPr>
        <p:grpSpPr>
          <a:xfrm>
            <a:off x="7189723" y="434410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88" name="Rektangel 187">
              <a:extLst>
                <a:ext uri="{FF2B5EF4-FFF2-40B4-BE49-F238E27FC236}">
                  <a16:creationId xmlns:a16="http://schemas.microsoft.com/office/drawing/2014/main" id="{89AB6F6E-EF25-7704-0D72-F014F9D23D17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89" name="Tekstfelt 188">
              <a:extLst>
                <a:ext uri="{FF2B5EF4-FFF2-40B4-BE49-F238E27FC236}">
                  <a16:creationId xmlns:a16="http://schemas.microsoft.com/office/drawing/2014/main" id="{A1F43C94-E784-2800-F734-79679FECC848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Herlev </a:t>
              </a: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Ungdoms-skole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90" name="Gruppe 189">
            <a:extLst>
              <a:ext uri="{FF2B5EF4-FFF2-40B4-BE49-F238E27FC236}">
                <a16:creationId xmlns:a16="http://schemas.microsoft.com/office/drawing/2014/main" id="{FF0BD5C6-2470-0F3C-E53C-E175213A5DE6}"/>
              </a:ext>
            </a:extLst>
          </p:cNvPr>
          <p:cNvGrpSpPr/>
          <p:nvPr/>
        </p:nvGrpSpPr>
        <p:grpSpPr>
          <a:xfrm>
            <a:off x="7189722" y="486108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91" name="Rektangel 190">
              <a:extLst>
                <a:ext uri="{FF2B5EF4-FFF2-40B4-BE49-F238E27FC236}">
                  <a16:creationId xmlns:a16="http://schemas.microsoft.com/office/drawing/2014/main" id="{6F6DFEED-1082-00E9-B700-223EC34268E3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2" name="Tekstfelt 191">
              <a:extLst>
                <a:ext uri="{FF2B5EF4-FFF2-40B4-BE49-F238E27FC236}">
                  <a16:creationId xmlns:a16="http://schemas.microsoft.com/office/drawing/2014/main" id="{04BF34C6-3C73-CA39-0214-230D17779338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SSP og </a:t>
              </a: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Uddannelses-vejledere</a:t>
              </a:r>
              <a:endParaRPr kumimoji="0" 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93" name="Gruppe 192">
            <a:extLst>
              <a:ext uri="{FF2B5EF4-FFF2-40B4-BE49-F238E27FC236}">
                <a16:creationId xmlns:a16="http://schemas.microsoft.com/office/drawing/2014/main" id="{DF0E65E8-7E77-2DCF-DAB1-D632F346E505}"/>
              </a:ext>
            </a:extLst>
          </p:cNvPr>
          <p:cNvGrpSpPr/>
          <p:nvPr/>
        </p:nvGrpSpPr>
        <p:grpSpPr>
          <a:xfrm>
            <a:off x="6198896" y="4335500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94" name="Rektangel 193">
              <a:extLst>
                <a:ext uri="{FF2B5EF4-FFF2-40B4-BE49-F238E27FC236}">
                  <a16:creationId xmlns:a16="http://schemas.microsoft.com/office/drawing/2014/main" id="{F0E8D96B-6D1D-8269-D4A2-98FC4A85D627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5" name="Tekstfelt 194">
              <a:extLst>
                <a:ext uri="{FF2B5EF4-FFF2-40B4-BE49-F238E27FC236}">
                  <a16:creationId xmlns:a16="http://schemas.microsoft.com/office/drawing/2014/main" id="{BE83168D-C0A1-235C-12B5-BE84403BA1CF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Tandplejen</a:t>
              </a:r>
            </a:p>
          </p:txBody>
        </p:sp>
      </p:grpSp>
      <p:grpSp>
        <p:nvGrpSpPr>
          <p:cNvPr id="196" name="Gruppe 195">
            <a:extLst>
              <a:ext uri="{FF2B5EF4-FFF2-40B4-BE49-F238E27FC236}">
                <a16:creationId xmlns:a16="http://schemas.microsoft.com/office/drawing/2014/main" id="{40139BA0-D46C-EA88-5E33-FEE04978C23F}"/>
              </a:ext>
            </a:extLst>
          </p:cNvPr>
          <p:cNvGrpSpPr/>
          <p:nvPr/>
        </p:nvGrpSpPr>
        <p:grpSpPr>
          <a:xfrm>
            <a:off x="8150095" y="2680520"/>
            <a:ext cx="739489" cy="369744"/>
            <a:chOff x="1082725" y="5255978"/>
            <a:chExt cx="739489" cy="369744"/>
          </a:xfrm>
          <a:solidFill>
            <a:srgbClr val="00B0F0"/>
          </a:solidFill>
        </p:grpSpPr>
        <p:sp>
          <p:nvSpPr>
            <p:cNvPr id="197" name="Rektangel 196">
              <a:extLst>
                <a:ext uri="{FF2B5EF4-FFF2-40B4-BE49-F238E27FC236}">
                  <a16:creationId xmlns:a16="http://schemas.microsoft.com/office/drawing/2014/main" id="{3BA3F5E5-CA7F-18B3-9CEB-C75E3B5171D2}"/>
                </a:ext>
              </a:extLst>
            </p:cNvPr>
            <p:cNvSpPr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198" name="Tekstfelt 197">
              <a:extLst>
                <a:ext uri="{FF2B5EF4-FFF2-40B4-BE49-F238E27FC236}">
                  <a16:creationId xmlns:a16="http://schemas.microsoft.com/office/drawing/2014/main" id="{90012586-CEFC-C8AE-E949-A5BF406FFAE4}"/>
                </a:ext>
              </a:extLst>
            </p:cNvPr>
            <p:cNvSpPr txBox="1"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Sundheds-plejen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og Børnetræning</a:t>
              </a:r>
            </a:p>
          </p:txBody>
        </p:sp>
      </p:grpSp>
      <p:grpSp>
        <p:nvGrpSpPr>
          <p:cNvPr id="199" name="Gruppe 198">
            <a:extLst>
              <a:ext uri="{FF2B5EF4-FFF2-40B4-BE49-F238E27FC236}">
                <a16:creationId xmlns:a16="http://schemas.microsoft.com/office/drawing/2014/main" id="{34FA0F6E-7983-1347-11A6-233E5551FBCE}"/>
              </a:ext>
            </a:extLst>
          </p:cNvPr>
          <p:cNvGrpSpPr/>
          <p:nvPr/>
        </p:nvGrpSpPr>
        <p:grpSpPr>
          <a:xfrm>
            <a:off x="8150094" y="3195363"/>
            <a:ext cx="739489" cy="369744"/>
            <a:chOff x="1082725" y="5781016"/>
            <a:chExt cx="739489" cy="369744"/>
          </a:xfrm>
        </p:grpSpPr>
        <p:sp>
          <p:nvSpPr>
            <p:cNvPr id="200" name="Rektangel 199">
              <a:extLst>
                <a:ext uri="{FF2B5EF4-FFF2-40B4-BE49-F238E27FC236}">
                  <a16:creationId xmlns:a16="http://schemas.microsoft.com/office/drawing/2014/main" id="{2C987188-024B-BACA-1B44-FBD3B58A6D83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01" name="Tekstfelt 200">
              <a:extLst>
                <a:ext uri="{FF2B5EF4-FFF2-40B4-BE49-F238E27FC236}">
                  <a16:creationId xmlns:a16="http://schemas.microsoft.com/office/drawing/2014/main" id="{34AA1B7B-0BD0-5DD4-250C-31362FAC435C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Uafklaret</a:t>
              </a:r>
            </a:p>
          </p:txBody>
        </p:sp>
      </p:grpSp>
      <p:grpSp>
        <p:nvGrpSpPr>
          <p:cNvPr id="202" name="Gruppe 201">
            <a:extLst>
              <a:ext uri="{FF2B5EF4-FFF2-40B4-BE49-F238E27FC236}">
                <a16:creationId xmlns:a16="http://schemas.microsoft.com/office/drawing/2014/main" id="{529B916E-5BEF-8A5D-B4FF-3BFDCFDC8DD4}"/>
              </a:ext>
            </a:extLst>
          </p:cNvPr>
          <p:cNvGrpSpPr/>
          <p:nvPr/>
        </p:nvGrpSpPr>
        <p:grpSpPr>
          <a:xfrm>
            <a:off x="8156758" y="3713940"/>
            <a:ext cx="739489" cy="369744"/>
            <a:chOff x="1082725" y="5781016"/>
            <a:chExt cx="739489" cy="369744"/>
          </a:xfrm>
        </p:grpSpPr>
        <p:sp>
          <p:nvSpPr>
            <p:cNvPr id="203" name="Rektangel 202">
              <a:extLst>
                <a:ext uri="{FF2B5EF4-FFF2-40B4-BE49-F238E27FC236}">
                  <a16:creationId xmlns:a16="http://schemas.microsoft.com/office/drawing/2014/main" id="{66E4F6C3-24D4-3A6B-FEFD-57E523E0B51E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04" name="Tekstfelt 203">
              <a:extLst>
                <a:ext uri="{FF2B5EF4-FFF2-40B4-BE49-F238E27FC236}">
                  <a16:creationId xmlns:a16="http://schemas.microsoft.com/office/drawing/2014/main" id="{242293E3-D51D-6473-586B-00C589F0EC0E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Uafklaret</a:t>
              </a:r>
            </a:p>
          </p:txBody>
        </p:sp>
      </p:grpSp>
      <p:cxnSp>
        <p:nvCxnSpPr>
          <p:cNvPr id="205" name="Lige forbindelse 204">
            <a:extLst>
              <a:ext uri="{FF2B5EF4-FFF2-40B4-BE49-F238E27FC236}">
                <a16:creationId xmlns:a16="http://schemas.microsoft.com/office/drawing/2014/main" id="{7B22B07A-3EB4-53A1-2860-D4399660DF18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4978719" y="1607249"/>
            <a:ext cx="0" cy="27774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Lige forbindelse 207">
            <a:extLst>
              <a:ext uri="{FF2B5EF4-FFF2-40B4-BE49-F238E27FC236}">
                <a16:creationId xmlns:a16="http://schemas.microsoft.com/office/drawing/2014/main" id="{90D0B80B-8B4B-E00A-6501-DFDCF7FACC1D}"/>
              </a:ext>
            </a:extLst>
          </p:cNvPr>
          <p:cNvCxnSpPr>
            <a:cxnSpLocks/>
          </p:cNvCxnSpPr>
          <p:nvPr/>
        </p:nvCxnSpPr>
        <p:spPr>
          <a:xfrm>
            <a:off x="1462117" y="1863648"/>
            <a:ext cx="7064385" cy="97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Lige forbindelse 211">
            <a:extLst>
              <a:ext uri="{FF2B5EF4-FFF2-40B4-BE49-F238E27FC236}">
                <a16:creationId xmlns:a16="http://schemas.microsoft.com/office/drawing/2014/main" id="{94E6C1DB-C28E-47C7-D1AD-F86E03C6D09F}"/>
              </a:ext>
            </a:extLst>
          </p:cNvPr>
          <p:cNvCxnSpPr>
            <a:cxnSpLocks/>
            <a:stCxn id="54" idx="0"/>
          </p:cNvCxnSpPr>
          <p:nvPr/>
        </p:nvCxnSpPr>
        <p:spPr>
          <a:xfrm flipV="1">
            <a:off x="1463511" y="1844697"/>
            <a:ext cx="0" cy="10335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Lige forbindelse 214">
            <a:extLst>
              <a:ext uri="{FF2B5EF4-FFF2-40B4-BE49-F238E27FC236}">
                <a16:creationId xmlns:a16="http://schemas.microsoft.com/office/drawing/2014/main" id="{E24C9227-8506-9F0C-27FC-999E798532B3}"/>
              </a:ext>
            </a:extLst>
          </p:cNvPr>
          <p:cNvCxnSpPr>
            <a:cxnSpLocks/>
            <a:stCxn id="57" idx="0"/>
          </p:cNvCxnSpPr>
          <p:nvPr/>
        </p:nvCxnSpPr>
        <p:spPr>
          <a:xfrm flipV="1">
            <a:off x="8520256" y="1868510"/>
            <a:ext cx="6246" cy="7698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Lige forbindelse 220">
            <a:extLst>
              <a:ext uri="{FF2B5EF4-FFF2-40B4-BE49-F238E27FC236}">
                <a16:creationId xmlns:a16="http://schemas.microsoft.com/office/drawing/2014/main" id="{5F20CBE5-E0AE-ED5C-37E3-2DF951F3CB45}"/>
              </a:ext>
            </a:extLst>
          </p:cNvPr>
          <p:cNvCxnSpPr>
            <a:cxnSpLocks/>
          </p:cNvCxnSpPr>
          <p:nvPr/>
        </p:nvCxnSpPr>
        <p:spPr>
          <a:xfrm>
            <a:off x="4978718" y="1884998"/>
            <a:ext cx="0" cy="6895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Lige forbindelse 223">
            <a:extLst>
              <a:ext uri="{FF2B5EF4-FFF2-40B4-BE49-F238E27FC236}">
                <a16:creationId xmlns:a16="http://schemas.microsoft.com/office/drawing/2014/main" id="{F6BAE9D1-0FE2-540B-563D-F72185821926}"/>
              </a:ext>
            </a:extLst>
          </p:cNvPr>
          <p:cNvCxnSpPr>
            <a:cxnSpLocks/>
          </p:cNvCxnSpPr>
          <p:nvPr/>
        </p:nvCxnSpPr>
        <p:spPr>
          <a:xfrm>
            <a:off x="2498051" y="2583391"/>
            <a:ext cx="5088049" cy="1748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Lige forbindelse 224">
            <a:extLst>
              <a:ext uri="{FF2B5EF4-FFF2-40B4-BE49-F238E27FC236}">
                <a16:creationId xmlns:a16="http://schemas.microsoft.com/office/drawing/2014/main" id="{A4910738-7818-2E60-BAA0-B00C41B263E3}"/>
              </a:ext>
            </a:extLst>
          </p:cNvPr>
          <p:cNvCxnSpPr>
            <a:cxnSpLocks/>
            <a:endCxn id="54" idx="2"/>
          </p:cNvCxnSpPr>
          <p:nvPr/>
        </p:nvCxnSpPr>
        <p:spPr>
          <a:xfrm flipV="1">
            <a:off x="1462117" y="2317796"/>
            <a:ext cx="1394" cy="3600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Lige forbindelse 225">
            <a:extLst>
              <a:ext uri="{FF2B5EF4-FFF2-40B4-BE49-F238E27FC236}">
                <a16:creationId xmlns:a16="http://schemas.microsoft.com/office/drawing/2014/main" id="{F14BB035-DBC9-AF02-E431-3B09072E7090}"/>
              </a:ext>
            </a:extLst>
          </p:cNvPr>
          <p:cNvCxnSpPr>
            <a:cxnSpLocks/>
            <a:stCxn id="123" idx="0"/>
          </p:cNvCxnSpPr>
          <p:nvPr/>
        </p:nvCxnSpPr>
        <p:spPr>
          <a:xfrm flipV="1">
            <a:off x="2498051" y="2593115"/>
            <a:ext cx="0" cy="1001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Lige forbindelse 230">
            <a:extLst>
              <a:ext uri="{FF2B5EF4-FFF2-40B4-BE49-F238E27FC236}">
                <a16:creationId xmlns:a16="http://schemas.microsoft.com/office/drawing/2014/main" id="{DBC6A4CB-06D4-308D-205D-E6630227211C}"/>
              </a:ext>
            </a:extLst>
          </p:cNvPr>
          <p:cNvCxnSpPr>
            <a:cxnSpLocks/>
            <a:endCxn id="119" idx="0"/>
          </p:cNvCxnSpPr>
          <p:nvPr/>
        </p:nvCxnSpPr>
        <p:spPr>
          <a:xfrm>
            <a:off x="3493070" y="2574524"/>
            <a:ext cx="4" cy="1187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Lige forbindelse 237">
            <a:extLst>
              <a:ext uri="{FF2B5EF4-FFF2-40B4-BE49-F238E27FC236}">
                <a16:creationId xmlns:a16="http://schemas.microsoft.com/office/drawing/2014/main" id="{0AF1CE7A-6D70-452C-16FE-D547AB6DB0DD}"/>
              </a:ext>
            </a:extLst>
          </p:cNvPr>
          <p:cNvCxnSpPr>
            <a:cxnSpLocks/>
            <a:stCxn id="121" idx="0"/>
          </p:cNvCxnSpPr>
          <p:nvPr/>
        </p:nvCxnSpPr>
        <p:spPr>
          <a:xfrm flipH="1" flipV="1">
            <a:off x="4519805" y="2583391"/>
            <a:ext cx="3" cy="1140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Lige forbindelse 241">
            <a:extLst>
              <a:ext uri="{FF2B5EF4-FFF2-40B4-BE49-F238E27FC236}">
                <a16:creationId xmlns:a16="http://schemas.microsoft.com/office/drawing/2014/main" id="{D97AD0F2-B9E8-D242-5B38-78AB35188389}"/>
              </a:ext>
            </a:extLst>
          </p:cNvPr>
          <p:cNvCxnSpPr>
            <a:cxnSpLocks/>
            <a:stCxn id="117" idx="0"/>
          </p:cNvCxnSpPr>
          <p:nvPr/>
        </p:nvCxnSpPr>
        <p:spPr>
          <a:xfrm flipH="1" flipV="1">
            <a:off x="5537269" y="2607039"/>
            <a:ext cx="4637" cy="8618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Lige forbindelse 246">
            <a:extLst>
              <a:ext uri="{FF2B5EF4-FFF2-40B4-BE49-F238E27FC236}">
                <a16:creationId xmlns:a16="http://schemas.microsoft.com/office/drawing/2014/main" id="{8283F6D3-4AA7-CC11-50D5-6DD4EA8E1FD7}"/>
              </a:ext>
            </a:extLst>
          </p:cNvPr>
          <p:cNvCxnSpPr>
            <a:cxnSpLocks/>
            <a:endCxn id="126" idx="0"/>
          </p:cNvCxnSpPr>
          <p:nvPr/>
        </p:nvCxnSpPr>
        <p:spPr>
          <a:xfrm>
            <a:off x="6564004" y="2600880"/>
            <a:ext cx="0" cy="796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Lige forbindelse 250">
            <a:extLst>
              <a:ext uri="{FF2B5EF4-FFF2-40B4-BE49-F238E27FC236}">
                <a16:creationId xmlns:a16="http://schemas.microsoft.com/office/drawing/2014/main" id="{2BCBD78E-774B-09FA-2806-FCFF07A2067B}"/>
              </a:ext>
            </a:extLst>
          </p:cNvPr>
          <p:cNvCxnSpPr>
            <a:cxnSpLocks/>
            <a:endCxn id="128" idx="0"/>
          </p:cNvCxnSpPr>
          <p:nvPr/>
        </p:nvCxnSpPr>
        <p:spPr>
          <a:xfrm>
            <a:off x="7559468" y="2593115"/>
            <a:ext cx="0" cy="874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Lige forbindelse 254">
            <a:extLst>
              <a:ext uri="{FF2B5EF4-FFF2-40B4-BE49-F238E27FC236}">
                <a16:creationId xmlns:a16="http://schemas.microsoft.com/office/drawing/2014/main" id="{A0E0F650-382F-37EF-8DE0-62358669450D}"/>
              </a:ext>
            </a:extLst>
          </p:cNvPr>
          <p:cNvCxnSpPr>
            <a:cxnSpLocks/>
            <a:stCxn id="57" idx="2"/>
            <a:endCxn id="198" idx="0"/>
          </p:cNvCxnSpPr>
          <p:nvPr/>
        </p:nvCxnSpPr>
        <p:spPr>
          <a:xfrm flipH="1">
            <a:off x="8519840" y="2315240"/>
            <a:ext cx="416" cy="365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Lige forbindelse 260">
            <a:extLst>
              <a:ext uri="{FF2B5EF4-FFF2-40B4-BE49-F238E27FC236}">
                <a16:creationId xmlns:a16="http://schemas.microsoft.com/office/drawing/2014/main" id="{79FE90A3-50DC-9C29-BC61-FF89346F0FAC}"/>
              </a:ext>
            </a:extLst>
          </p:cNvPr>
          <p:cNvCxnSpPr>
            <a:cxnSpLocks/>
            <a:stCxn id="111" idx="3"/>
          </p:cNvCxnSpPr>
          <p:nvPr/>
        </p:nvCxnSpPr>
        <p:spPr>
          <a:xfrm flipV="1">
            <a:off x="1833257" y="2859524"/>
            <a:ext cx="134312" cy="58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Lige forbindelse 268">
            <a:extLst>
              <a:ext uri="{FF2B5EF4-FFF2-40B4-BE49-F238E27FC236}">
                <a16:creationId xmlns:a16="http://schemas.microsoft.com/office/drawing/2014/main" id="{769FD5B5-63C1-C31F-2D08-00FE7B371FC4}"/>
              </a:ext>
            </a:extLst>
          </p:cNvPr>
          <p:cNvCxnSpPr>
            <a:cxnSpLocks/>
            <a:stCxn id="108" idx="3"/>
          </p:cNvCxnSpPr>
          <p:nvPr/>
        </p:nvCxnSpPr>
        <p:spPr>
          <a:xfrm>
            <a:off x="1833256" y="3380235"/>
            <a:ext cx="82982" cy="141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Lige forbindelse 271">
            <a:extLst>
              <a:ext uri="{FF2B5EF4-FFF2-40B4-BE49-F238E27FC236}">
                <a16:creationId xmlns:a16="http://schemas.microsoft.com/office/drawing/2014/main" id="{F3483E8F-632B-6E96-7856-9096FA933234}"/>
              </a:ext>
            </a:extLst>
          </p:cNvPr>
          <p:cNvCxnSpPr>
            <a:cxnSpLocks/>
          </p:cNvCxnSpPr>
          <p:nvPr/>
        </p:nvCxnSpPr>
        <p:spPr>
          <a:xfrm flipV="1">
            <a:off x="1902886" y="3374280"/>
            <a:ext cx="7081" cy="115025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Lige forbindelse 274">
            <a:extLst>
              <a:ext uri="{FF2B5EF4-FFF2-40B4-BE49-F238E27FC236}">
                <a16:creationId xmlns:a16="http://schemas.microsoft.com/office/drawing/2014/main" id="{794A61DE-81AA-3E1E-0E68-CE1AF87D82F8}"/>
              </a:ext>
            </a:extLst>
          </p:cNvPr>
          <p:cNvCxnSpPr>
            <a:cxnSpLocks/>
          </p:cNvCxnSpPr>
          <p:nvPr/>
        </p:nvCxnSpPr>
        <p:spPr>
          <a:xfrm flipV="1">
            <a:off x="1971336" y="2853925"/>
            <a:ext cx="9654" cy="21841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Lige forbindelse 275">
            <a:extLst>
              <a:ext uri="{FF2B5EF4-FFF2-40B4-BE49-F238E27FC236}">
                <a16:creationId xmlns:a16="http://schemas.microsoft.com/office/drawing/2014/main" id="{3C4E7E44-B135-B7D8-AAB0-D538DA5C2E4B}"/>
              </a:ext>
            </a:extLst>
          </p:cNvPr>
          <p:cNvCxnSpPr>
            <a:cxnSpLocks/>
            <a:stCxn id="138" idx="3"/>
          </p:cNvCxnSpPr>
          <p:nvPr/>
        </p:nvCxnSpPr>
        <p:spPr>
          <a:xfrm flipV="1">
            <a:off x="1831862" y="5035281"/>
            <a:ext cx="140171" cy="121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Lige forbindelse 278">
            <a:extLst>
              <a:ext uri="{FF2B5EF4-FFF2-40B4-BE49-F238E27FC236}">
                <a16:creationId xmlns:a16="http://schemas.microsoft.com/office/drawing/2014/main" id="{CDFE397F-1622-D0DB-876C-555D97DBC0D2}"/>
              </a:ext>
            </a:extLst>
          </p:cNvPr>
          <p:cNvCxnSpPr>
            <a:cxnSpLocks/>
            <a:stCxn id="135" idx="3"/>
          </p:cNvCxnSpPr>
          <p:nvPr/>
        </p:nvCxnSpPr>
        <p:spPr>
          <a:xfrm>
            <a:off x="1831863" y="4520094"/>
            <a:ext cx="78104" cy="132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Lige forbindelse 281">
            <a:extLst>
              <a:ext uri="{FF2B5EF4-FFF2-40B4-BE49-F238E27FC236}">
                <a16:creationId xmlns:a16="http://schemas.microsoft.com/office/drawing/2014/main" id="{34D566E3-2033-1E05-1AF4-05E42DCF2D11}"/>
              </a:ext>
            </a:extLst>
          </p:cNvPr>
          <p:cNvCxnSpPr>
            <a:cxnSpLocks/>
            <a:stCxn id="123" idx="1"/>
          </p:cNvCxnSpPr>
          <p:nvPr/>
        </p:nvCxnSpPr>
        <p:spPr>
          <a:xfrm flipH="1">
            <a:off x="2054486" y="2878100"/>
            <a:ext cx="73820" cy="129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Lige forbindelse 283">
            <a:extLst>
              <a:ext uri="{FF2B5EF4-FFF2-40B4-BE49-F238E27FC236}">
                <a16:creationId xmlns:a16="http://schemas.microsoft.com/office/drawing/2014/main" id="{84B487E8-4ED8-17E0-B500-FDA16987AD5D}"/>
              </a:ext>
            </a:extLst>
          </p:cNvPr>
          <p:cNvCxnSpPr>
            <a:cxnSpLocks/>
          </p:cNvCxnSpPr>
          <p:nvPr/>
        </p:nvCxnSpPr>
        <p:spPr>
          <a:xfrm flipV="1">
            <a:off x="2053440" y="2865392"/>
            <a:ext cx="1394" cy="21676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Lige forbindelse 285">
            <a:extLst>
              <a:ext uri="{FF2B5EF4-FFF2-40B4-BE49-F238E27FC236}">
                <a16:creationId xmlns:a16="http://schemas.microsoft.com/office/drawing/2014/main" id="{B34A879F-56A4-BD25-DAD6-98BE609A7EF6}"/>
              </a:ext>
            </a:extLst>
          </p:cNvPr>
          <p:cNvCxnSpPr>
            <a:cxnSpLocks/>
            <a:stCxn id="143" idx="1"/>
          </p:cNvCxnSpPr>
          <p:nvPr/>
        </p:nvCxnSpPr>
        <p:spPr>
          <a:xfrm flipH="1" flipV="1">
            <a:off x="2054137" y="5030748"/>
            <a:ext cx="74168" cy="1520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Lige forbindelse 286">
            <a:extLst>
              <a:ext uri="{FF2B5EF4-FFF2-40B4-BE49-F238E27FC236}">
                <a16:creationId xmlns:a16="http://schemas.microsoft.com/office/drawing/2014/main" id="{F0CF7B5D-4A12-B838-5FC4-C6E729650A22}"/>
              </a:ext>
            </a:extLst>
          </p:cNvPr>
          <p:cNvCxnSpPr>
            <a:cxnSpLocks/>
            <a:stCxn id="141" idx="1"/>
          </p:cNvCxnSpPr>
          <p:nvPr/>
        </p:nvCxnSpPr>
        <p:spPr>
          <a:xfrm flipH="1" flipV="1">
            <a:off x="2053440" y="4520094"/>
            <a:ext cx="74866" cy="887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Lige forbindelse 301">
            <a:extLst>
              <a:ext uri="{FF2B5EF4-FFF2-40B4-BE49-F238E27FC236}">
                <a16:creationId xmlns:a16="http://schemas.microsoft.com/office/drawing/2014/main" id="{A6D886B8-C04A-D847-7D53-47710B802E74}"/>
              </a:ext>
            </a:extLst>
          </p:cNvPr>
          <p:cNvCxnSpPr>
            <a:cxnSpLocks/>
            <a:stCxn id="118" idx="1"/>
          </p:cNvCxnSpPr>
          <p:nvPr/>
        </p:nvCxnSpPr>
        <p:spPr>
          <a:xfrm flipH="1">
            <a:off x="2989090" y="2878100"/>
            <a:ext cx="13423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Lige forbindelse 303">
            <a:extLst>
              <a:ext uri="{FF2B5EF4-FFF2-40B4-BE49-F238E27FC236}">
                <a16:creationId xmlns:a16="http://schemas.microsoft.com/office/drawing/2014/main" id="{64441D9F-AE22-ED9A-21C8-A79203C5A4AA}"/>
              </a:ext>
            </a:extLst>
          </p:cNvPr>
          <p:cNvCxnSpPr>
            <a:cxnSpLocks/>
          </p:cNvCxnSpPr>
          <p:nvPr/>
        </p:nvCxnSpPr>
        <p:spPr>
          <a:xfrm flipV="1">
            <a:off x="2971227" y="2865392"/>
            <a:ext cx="20860" cy="32158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Lige forbindelse 305">
            <a:extLst>
              <a:ext uri="{FF2B5EF4-FFF2-40B4-BE49-F238E27FC236}">
                <a16:creationId xmlns:a16="http://schemas.microsoft.com/office/drawing/2014/main" id="{651706BA-5167-2ABF-B5F7-E3E4625880A0}"/>
              </a:ext>
            </a:extLst>
          </p:cNvPr>
          <p:cNvCxnSpPr>
            <a:cxnSpLocks/>
            <a:stCxn id="153" idx="1"/>
          </p:cNvCxnSpPr>
          <p:nvPr/>
        </p:nvCxnSpPr>
        <p:spPr>
          <a:xfrm flipH="1" flipV="1">
            <a:off x="2971227" y="5036552"/>
            <a:ext cx="152100" cy="3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Lige forbindelse 306">
            <a:extLst>
              <a:ext uri="{FF2B5EF4-FFF2-40B4-BE49-F238E27FC236}">
                <a16:creationId xmlns:a16="http://schemas.microsoft.com/office/drawing/2014/main" id="{E3188A09-17B2-0897-FA5E-B3E594455DA8}"/>
              </a:ext>
            </a:extLst>
          </p:cNvPr>
          <p:cNvCxnSpPr>
            <a:cxnSpLocks/>
            <a:stCxn id="146" idx="1"/>
          </p:cNvCxnSpPr>
          <p:nvPr/>
        </p:nvCxnSpPr>
        <p:spPr>
          <a:xfrm flipH="1" flipV="1">
            <a:off x="2992087" y="4517557"/>
            <a:ext cx="131241" cy="262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Lige forbindelse 314">
            <a:extLst>
              <a:ext uri="{FF2B5EF4-FFF2-40B4-BE49-F238E27FC236}">
                <a16:creationId xmlns:a16="http://schemas.microsoft.com/office/drawing/2014/main" id="{1DD23BB0-586A-005C-A985-419B0E2ABC28}"/>
              </a:ext>
            </a:extLst>
          </p:cNvPr>
          <p:cNvCxnSpPr>
            <a:cxnSpLocks/>
            <a:endCxn id="158" idx="1"/>
          </p:cNvCxnSpPr>
          <p:nvPr/>
        </p:nvCxnSpPr>
        <p:spPr>
          <a:xfrm flipV="1">
            <a:off x="2989090" y="5552992"/>
            <a:ext cx="134237" cy="35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Lige forbindelse 318">
            <a:extLst>
              <a:ext uri="{FF2B5EF4-FFF2-40B4-BE49-F238E27FC236}">
                <a16:creationId xmlns:a16="http://schemas.microsoft.com/office/drawing/2014/main" id="{5431F945-C934-B167-5D3D-DBEB6A6AE931}"/>
              </a:ext>
            </a:extLst>
          </p:cNvPr>
          <p:cNvCxnSpPr>
            <a:cxnSpLocks/>
            <a:endCxn id="163" idx="1"/>
          </p:cNvCxnSpPr>
          <p:nvPr/>
        </p:nvCxnSpPr>
        <p:spPr>
          <a:xfrm>
            <a:off x="2989090" y="6069396"/>
            <a:ext cx="1342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Lige forbindelse 322">
            <a:extLst>
              <a:ext uri="{FF2B5EF4-FFF2-40B4-BE49-F238E27FC236}">
                <a16:creationId xmlns:a16="http://schemas.microsoft.com/office/drawing/2014/main" id="{6108C781-77BD-ED7E-6126-A08B071F58D1}"/>
              </a:ext>
            </a:extLst>
          </p:cNvPr>
          <p:cNvCxnSpPr>
            <a:cxnSpLocks/>
          </p:cNvCxnSpPr>
          <p:nvPr/>
        </p:nvCxnSpPr>
        <p:spPr>
          <a:xfrm flipH="1">
            <a:off x="4003076" y="2872296"/>
            <a:ext cx="13423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Lige forbindelse 323">
            <a:extLst>
              <a:ext uri="{FF2B5EF4-FFF2-40B4-BE49-F238E27FC236}">
                <a16:creationId xmlns:a16="http://schemas.microsoft.com/office/drawing/2014/main" id="{043F1634-9F08-426F-E37B-9B751A941202}"/>
              </a:ext>
            </a:extLst>
          </p:cNvPr>
          <p:cNvCxnSpPr>
            <a:cxnSpLocks/>
          </p:cNvCxnSpPr>
          <p:nvPr/>
        </p:nvCxnSpPr>
        <p:spPr>
          <a:xfrm flipV="1">
            <a:off x="3985213" y="2859588"/>
            <a:ext cx="20860" cy="321581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Lige forbindelse 324">
            <a:extLst>
              <a:ext uri="{FF2B5EF4-FFF2-40B4-BE49-F238E27FC236}">
                <a16:creationId xmlns:a16="http://schemas.microsoft.com/office/drawing/2014/main" id="{046BC360-3EF2-E972-B339-28367B24215D}"/>
              </a:ext>
            </a:extLst>
          </p:cNvPr>
          <p:cNvCxnSpPr>
            <a:cxnSpLocks/>
          </p:cNvCxnSpPr>
          <p:nvPr/>
        </p:nvCxnSpPr>
        <p:spPr>
          <a:xfrm flipH="1" flipV="1">
            <a:off x="3985213" y="5030748"/>
            <a:ext cx="152100" cy="3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Lige forbindelse 325">
            <a:extLst>
              <a:ext uri="{FF2B5EF4-FFF2-40B4-BE49-F238E27FC236}">
                <a16:creationId xmlns:a16="http://schemas.microsoft.com/office/drawing/2014/main" id="{B5BD46DD-E634-845D-6337-5FBA666311E3}"/>
              </a:ext>
            </a:extLst>
          </p:cNvPr>
          <p:cNvCxnSpPr>
            <a:cxnSpLocks/>
          </p:cNvCxnSpPr>
          <p:nvPr/>
        </p:nvCxnSpPr>
        <p:spPr>
          <a:xfrm flipH="1" flipV="1">
            <a:off x="4006073" y="4511753"/>
            <a:ext cx="131241" cy="262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Lige forbindelse 326">
            <a:extLst>
              <a:ext uri="{FF2B5EF4-FFF2-40B4-BE49-F238E27FC236}">
                <a16:creationId xmlns:a16="http://schemas.microsoft.com/office/drawing/2014/main" id="{AA1D3FDF-5300-FADB-F3FE-03BC482606AB}"/>
              </a:ext>
            </a:extLst>
          </p:cNvPr>
          <p:cNvCxnSpPr>
            <a:cxnSpLocks/>
          </p:cNvCxnSpPr>
          <p:nvPr/>
        </p:nvCxnSpPr>
        <p:spPr>
          <a:xfrm flipV="1">
            <a:off x="4003076" y="5547188"/>
            <a:ext cx="134237" cy="35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Lige forbindelse 327">
            <a:extLst>
              <a:ext uri="{FF2B5EF4-FFF2-40B4-BE49-F238E27FC236}">
                <a16:creationId xmlns:a16="http://schemas.microsoft.com/office/drawing/2014/main" id="{ABDED154-7B96-14AB-2D63-A2B27F32C791}"/>
              </a:ext>
            </a:extLst>
          </p:cNvPr>
          <p:cNvCxnSpPr>
            <a:cxnSpLocks/>
          </p:cNvCxnSpPr>
          <p:nvPr/>
        </p:nvCxnSpPr>
        <p:spPr>
          <a:xfrm>
            <a:off x="4003076" y="6063592"/>
            <a:ext cx="13423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Lige forbindelse 328">
            <a:extLst>
              <a:ext uri="{FF2B5EF4-FFF2-40B4-BE49-F238E27FC236}">
                <a16:creationId xmlns:a16="http://schemas.microsoft.com/office/drawing/2014/main" id="{0840AA3F-655B-CC69-704F-3C8EAB02E386}"/>
              </a:ext>
            </a:extLst>
          </p:cNvPr>
          <p:cNvCxnSpPr>
            <a:cxnSpLocks/>
          </p:cNvCxnSpPr>
          <p:nvPr/>
        </p:nvCxnSpPr>
        <p:spPr>
          <a:xfrm flipV="1">
            <a:off x="6074055" y="2875590"/>
            <a:ext cx="1394" cy="21676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Lige forbindelse 329">
            <a:extLst>
              <a:ext uri="{FF2B5EF4-FFF2-40B4-BE49-F238E27FC236}">
                <a16:creationId xmlns:a16="http://schemas.microsoft.com/office/drawing/2014/main" id="{9B3408A3-E533-62D5-1CCE-D073C8ABA40F}"/>
              </a:ext>
            </a:extLst>
          </p:cNvPr>
          <p:cNvCxnSpPr>
            <a:cxnSpLocks/>
            <a:endCxn id="117" idx="3"/>
          </p:cNvCxnSpPr>
          <p:nvPr/>
        </p:nvCxnSpPr>
        <p:spPr>
          <a:xfrm flipH="1">
            <a:off x="5911650" y="2878100"/>
            <a:ext cx="16240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Lige forbindelse 333">
            <a:extLst>
              <a:ext uri="{FF2B5EF4-FFF2-40B4-BE49-F238E27FC236}">
                <a16:creationId xmlns:a16="http://schemas.microsoft.com/office/drawing/2014/main" id="{0AFB1582-D3E4-8439-8AD8-2E43829EDBF7}"/>
              </a:ext>
            </a:extLst>
          </p:cNvPr>
          <p:cNvCxnSpPr>
            <a:cxnSpLocks/>
            <a:endCxn id="183" idx="3"/>
          </p:cNvCxnSpPr>
          <p:nvPr/>
        </p:nvCxnSpPr>
        <p:spPr>
          <a:xfrm flipH="1" flipV="1">
            <a:off x="5911650" y="4520094"/>
            <a:ext cx="162405" cy="579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Lige forbindelse 337">
            <a:extLst>
              <a:ext uri="{FF2B5EF4-FFF2-40B4-BE49-F238E27FC236}">
                <a16:creationId xmlns:a16="http://schemas.microsoft.com/office/drawing/2014/main" id="{4E46D5C5-8DD7-7953-7BF0-09D13A71AB76}"/>
              </a:ext>
            </a:extLst>
          </p:cNvPr>
          <p:cNvCxnSpPr>
            <a:cxnSpLocks/>
            <a:endCxn id="186" idx="3"/>
          </p:cNvCxnSpPr>
          <p:nvPr/>
        </p:nvCxnSpPr>
        <p:spPr>
          <a:xfrm flipH="1">
            <a:off x="5911649" y="5036498"/>
            <a:ext cx="143989" cy="5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Lige forbindelse 342">
            <a:extLst>
              <a:ext uri="{FF2B5EF4-FFF2-40B4-BE49-F238E27FC236}">
                <a16:creationId xmlns:a16="http://schemas.microsoft.com/office/drawing/2014/main" id="{645D4DE7-1F77-DBB4-5E80-7984416F91C0}"/>
              </a:ext>
            </a:extLst>
          </p:cNvPr>
          <p:cNvCxnSpPr>
            <a:cxnSpLocks/>
            <a:endCxn id="188" idx="3"/>
          </p:cNvCxnSpPr>
          <p:nvPr/>
        </p:nvCxnSpPr>
        <p:spPr>
          <a:xfrm flipH="1">
            <a:off x="7929212" y="4528972"/>
            <a:ext cx="1439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Lige forbindelse 346">
            <a:extLst>
              <a:ext uri="{FF2B5EF4-FFF2-40B4-BE49-F238E27FC236}">
                <a16:creationId xmlns:a16="http://schemas.microsoft.com/office/drawing/2014/main" id="{10CE707A-830C-AC1A-A3D9-0CC6B484AA3B}"/>
              </a:ext>
            </a:extLst>
          </p:cNvPr>
          <p:cNvCxnSpPr>
            <a:cxnSpLocks/>
            <a:endCxn id="192" idx="3"/>
          </p:cNvCxnSpPr>
          <p:nvPr/>
        </p:nvCxnSpPr>
        <p:spPr>
          <a:xfrm flipH="1">
            <a:off x="7929211" y="5039518"/>
            <a:ext cx="143989" cy="64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Lige forbindelse 349">
            <a:extLst>
              <a:ext uri="{FF2B5EF4-FFF2-40B4-BE49-F238E27FC236}">
                <a16:creationId xmlns:a16="http://schemas.microsoft.com/office/drawing/2014/main" id="{C75FCCC5-43D9-3BCC-0B7F-5E1E09E72BBC}"/>
              </a:ext>
            </a:extLst>
          </p:cNvPr>
          <p:cNvCxnSpPr>
            <a:cxnSpLocks/>
          </p:cNvCxnSpPr>
          <p:nvPr/>
        </p:nvCxnSpPr>
        <p:spPr>
          <a:xfrm flipV="1">
            <a:off x="8048021" y="2863142"/>
            <a:ext cx="1394" cy="21676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Lige forbindelse 350">
            <a:extLst>
              <a:ext uri="{FF2B5EF4-FFF2-40B4-BE49-F238E27FC236}">
                <a16:creationId xmlns:a16="http://schemas.microsoft.com/office/drawing/2014/main" id="{4550913A-5EEC-0A93-DC3D-D444850F3C2C}"/>
              </a:ext>
            </a:extLst>
          </p:cNvPr>
          <p:cNvCxnSpPr>
            <a:cxnSpLocks/>
            <a:endCxn id="129" idx="3"/>
          </p:cNvCxnSpPr>
          <p:nvPr/>
        </p:nvCxnSpPr>
        <p:spPr>
          <a:xfrm flipH="1" flipV="1">
            <a:off x="7929212" y="2865392"/>
            <a:ext cx="118809" cy="26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Lige forbindelse 362">
            <a:extLst>
              <a:ext uri="{FF2B5EF4-FFF2-40B4-BE49-F238E27FC236}">
                <a16:creationId xmlns:a16="http://schemas.microsoft.com/office/drawing/2014/main" id="{7606CE04-9C09-6D3B-6E3C-C561D8F84D8B}"/>
              </a:ext>
            </a:extLst>
          </p:cNvPr>
          <p:cNvCxnSpPr>
            <a:cxnSpLocks/>
          </p:cNvCxnSpPr>
          <p:nvPr/>
        </p:nvCxnSpPr>
        <p:spPr>
          <a:xfrm flipV="1">
            <a:off x="7072037" y="2859524"/>
            <a:ext cx="0" cy="217122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Lige forbindelse 364">
            <a:extLst>
              <a:ext uri="{FF2B5EF4-FFF2-40B4-BE49-F238E27FC236}">
                <a16:creationId xmlns:a16="http://schemas.microsoft.com/office/drawing/2014/main" id="{FC5B820C-6CF4-80DC-148B-A1239F341139}"/>
              </a:ext>
            </a:extLst>
          </p:cNvPr>
          <p:cNvCxnSpPr>
            <a:cxnSpLocks/>
            <a:endCxn id="127" idx="3"/>
          </p:cNvCxnSpPr>
          <p:nvPr/>
        </p:nvCxnSpPr>
        <p:spPr>
          <a:xfrm flipH="1">
            <a:off x="6933748" y="2865392"/>
            <a:ext cx="1382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Lige forbindelse 367">
            <a:extLst>
              <a:ext uri="{FF2B5EF4-FFF2-40B4-BE49-F238E27FC236}">
                <a16:creationId xmlns:a16="http://schemas.microsoft.com/office/drawing/2014/main" id="{7B3E83B3-91D6-6754-A42B-A58C73B48465}"/>
              </a:ext>
            </a:extLst>
          </p:cNvPr>
          <p:cNvCxnSpPr>
            <a:cxnSpLocks/>
            <a:endCxn id="31" idx="3"/>
          </p:cNvCxnSpPr>
          <p:nvPr/>
        </p:nvCxnSpPr>
        <p:spPr>
          <a:xfrm flipH="1" flipV="1">
            <a:off x="6938902" y="5035870"/>
            <a:ext cx="133135" cy="36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0" name="Rektangel 379">
            <a:extLst>
              <a:ext uri="{FF2B5EF4-FFF2-40B4-BE49-F238E27FC236}">
                <a16:creationId xmlns:a16="http://schemas.microsoft.com/office/drawing/2014/main" id="{A71540A6-9C91-903D-13FA-A75924989EDD}"/>
              </a:ext>
            </a:extLst>
          </p:cNvPr>
          <p:cNvSpPr/>
          <p:nvPr/>
        </p:nvSpPr>
        <p:spPr>
          <a:xfrm>
            <a:off x="144850" y="5576881"/>
            <a:ext cx="648072" cy="3128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Område 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2</a:t>
            </a:r>
          </a:p>
        </p:txBody>
      </p:sp>
      <p:sp>
        <p:nvSpPr>
          <p:cNvPr id="382" name="Rektangel 381">
            <a:extLst>
              <a:ext uri="{FF2B5EF4-FFF2-40B4-BE49-F238E27FC236}">
                <a16:creationId xmlns:a16="http://schemas.microsoft.com/office/drawing/2014/main" id="{35E91A0B-C7AF-5A04-D0DC-5EB7ADC2F492}"/>
              </a:ext>
            </a:extLst>
          </p:cNvPr>
          <p:cNvSpPr/>
          <p:nvPr/>
        </p:nvSpPr>
        <p:spPr>
          <a:xfrm>
            <a:off x="941386" y="5587869"/>
            <a:ext cx="648072" cy="3128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Funktions-MED-udvalg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3</a:t>
            </a:r>
          </a:p>
        </p:txBody>
      </p:sp>
      <p:sp>
        <p:nvSpPr>
          <p:cNvPr id="383" name="Rektangel 382">
            <a:extLst>
              <a:ext uri="{FF2B5EF4-FFF2-40B4-BE49-F238E27FC236}">
                <a16:creationId xmlns:a16="http://schemas.microsoft.com/office/drawing/2014/main" id="{4ED6473B-1791-1941-9ECE-681745E54723}"/>
              </a:ext>
            </a:extLst>
          </p:cNvPr>
          <p:cNvSpPr/>
          <p:nvPr/>
        </p:nvSpPr>
        <p:spPr>
          <a:xfrm>
            <a:off x="936938" y="6016915"/>
            <a:ext cx="648072" cy="312832"/>
          </a:xfrm>
          <a:prstGeom prst="rect">
            <a:avLst/>
          </a:prstGeom>
          <a:solidFill>
            <a:srgbClr val="0070C0"/>
          </a:solidFill>
          <a:ln>
            <a:solidFill>
              <a:srgbClr val="122E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Lokaludvalg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9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sp>
        <p:nvSpPr>
          <p:cNvPr id="384" name="Rektangel 383">
            <a:extLst>
              <a:ext uri="{FF2B5EF4-FFF2-40B4-BE49-F238E27FC236}">
                <a16:creationId xmlns:a16="http://schemas.microsoft.com/office/drawing/2014/main" id="{5EB2BC50-F3BB-53BB-F627-0D8E6E96A278}"/>
              </a:ext>
            </a:extLst>
          </p:cNvPr>
          <p:cNvSpPr/>
          <p:nvPr/>
        </p:nvSpPr>
        <p:spPr>
          <a:xfrm>
            <a:off x="144850" y="6002729"/>
            <a:ext cx="648072" cy="312832"/>
          </a:xfrm>
          <a:prstGeom prst="rect">
            <a:avLst/>
          </a:prstGeom>
          <a:solidFill>
            <a:srgbClr val="00B0F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Personalemøde med MED-status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Niveau 4</a:t>
            </a:r>
          </a:p>
        </p:txBody>
      </p:sp>
      <p:sp>
        <p:nvSpPr>
          <p:cNvPr id="385" name="Rektangel 384">
            <a:extLst>
              <a:ext uri="{FF2B5EF4-FFF2-40B4-BE49-F238E27FC236}">
                <a16:creationId xmlns:a16="http://schemas.microsoft.com/office/drawing/2014/main" id="{5FAD9D60-08AB-E743-DFA2-AADA18C65C97}"/>
              </a:ext>
            </a:extLst>
          </p:cNvPr>
          <p:cNvSpPr/>
          <p:nvPr/>
        </p:nvSpPr>
        <p:spPr>
          <a:xfrm>
            <a:off x="144849" y="6428577"/>
            <a:ext cx="648072" cy="312832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Arbejdsmiljø-gruppe</a:t>
            </a:r>
          </a:p>
        </p:txBody>
      </p:sp>
      <p:grpSp>
        <p:nvGrpSpPr>
          <p:cNvPr id="397" name="Gruppe 396">
            <a:extLst>
              <a:ext uri="{FF2B5EF4-FFF2-40B4-BE49-F238E27FC236}">
                <a16:creationId xmlns:a16="http://schemas.microsoft.com/office/drawing/2014/main" id="{7EA5F594-9C88-9303-A631-8B53868C87C2}"/>
              </a:ext>
            </a:extLst>
          </p:cNvPr>
          <p:cNvGrpSpPr/>
          <p:nvPr/>
        </p:nvGrpSpPr>
        <p:grpSpPr>
          <a:xfrm>
            <a:off x="8150093" y="4345788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398" name="Rektangel 397">
              <a:extLst>
                <a:ext uri="{FF2B5EF4-FFF2-40B4-BE49-F238E27FC236}">
                  <a16:creationId xmlns:a16="http://schemas.microsoft.com/office/drawing/2014/main" id="{01788FDC-588E-E526-6188-85DE22FFDA4B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99" name="Tekstfelt 398">
              <a:extLst>
                <a:ext uri="{FF2B5EF4-FFF2-40B4-BE49-F238E27FC236}">
                  <a16:creationId xmlns:a16="http://schemas.microsoft.com/office/drawing/2014/main" id="{242C8F2E-7D74-765B-B286-9AA66C605766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Uafklaret</a:t>
              </a:r>
            </a:p>
          </p:txBody>
        </p:sp>
      </p:grpSp>
      <p:cxnSp>
        <p:nvCxnSpPr>
          <p:cNvPr id="400" name="Lige forbindelse 399">
            <a:extLst>
              <a:ext uri="{FF2B5EF4-FFF2-40B4-BE49-F238E27FC236}">
                <a16:creationId xmlns:a16="http://schemas.microsoft.com/office/drawing/2014/main" id="{A2813E4A-CFE0-FB3E-803F-5744DB43EAB7}"/>
              </a:ext>
            </a:extLst>
          </p:cNvPr>
          <p:cNvCxnSpPr>
            <a:cxnSpLocks/>
          </p:cNvCxnSpPr>
          <p:nvPr/>
        </p:nvCxnSpPr>
        <p:spPr>
          <a:xfrm flipV="1">
            <a:off x="8972881" y="3898812"/>
            <a:ext cx="4110" cy="6344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Lige forbindelse 400">
            <a:extLst>
              <a:ext uri="{FF2B5EF4-FFF2-40B4-BE49-F238E27FC236}">
                <a16:creationId xmlns:a16="http://schemas.microsoft.com/office/drawing/2014/main" id="{A78FA556-BB1D-A769-AB1F-CBD0D389EE4F}"/>
              </a:ext>
            </a:extLst>
          </p:cNvPr>
          <p:cNvCxnSpPr>
            <a:cxnSpLocks/>
            <a:stCxn id="197" idx="3"/>
          </p:cNvCxnSpPr>
          <p:nvPr/>
        </p:nvCxnSpPr>
        <p:spPr>
          <a:xfrm>
            <a:off x="8889584" y="2865392"/>
            <a:ext cx="212395" cy="99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Lige forbindelse 405">
            <a:extLst>
              <a:ext uri="{FF2B5EF4-FFF2-40B4-BE49-F238E27FC236}">
                <a16:creationId xmlns:a16="http://schemas.microsoft.com/office/drawing/2014/main" id="{4265EBFA-2BDE-CC6A-81CB-AAF914502D02}"/>
              </a:ext>
            </a:extLst>
          </p:cNvPr>
          <p:cNvCxnSpPr>
            <a:cxnSpLocks/>
            <a:endCxn id="398" idx="3"/>
          </p:cNvCxnSpPr>
          <p:nvPr/>
        </p:nvCxnSpPr>
        <p:spPr>
          <a:xfrm flipH="1">
            <a:off x="8889582" y="4525589"/>
            <a:ext cx="76893" cy="507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e 3">
            <a:extLst>
              <a:ext uri="{FF2B5EF4-FFF2-40B4-BE49-F238E27FC236}">
                <a16:creationId xmlns:a16="http://schemas.microsoft.com/office/drawing/2014/main" id="{C96CC73D-68BD-03A0-E109-7D5A4F0807D6}"/>
              </a:ext>
            </a:extLst>
          </p:cNvPr>
          <p:cNvGrpSpPr/>
          <p:nvPr/>
        </p:nvGrpSpPr>
        <p:grpSpPr>
          <a:xfrm>
            <a:off x="8150093" y="4861681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C9CA8590-1378-E942-9F1A-94D43F4E7CEF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281139E1-E021-C46E-A2C7-902880DB3BE7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Uafklaret</a:t>
              </a:r>
            </a:p>
          </p:txBody>
        </p:sp>
      </p:grp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E91A8DB6-E7FE-218C-D06B-77E0CB8AC69F}"/>
              </a:ext>
            </a:extLst>
          </p:cNvPr>
          <p:cNvGrpSpPr/>
          <p:nvPr/>
        </p:nvGrpSpPr>
        <p:grpSpPr>
          <a:xfrm>
            <a:off x="8150093" y="5369411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E77205AE-8F1E-9769-174E-82A091517A69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1" name="Tekstfelt 20">
              <a:extLst>
                <a:ext uri="{FF2B5EF4-FFF2-40B4-BE49-F238E27FC236}">
                  <a16:creationId xmlns:a16="http://schemas.microsoft.com/office/drawing/2014/main" id="{FB433B3B-5BD7-E8D7-7B83-77348BC75B24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Sundheds-plejen</a:t>
              </a: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og Børnetræning</a:t>
              </a:r>
            </a:p>
          </p:txBody>
        </p:sp>
      </p:grpSp>
      <p:cxnSp>
        <p:nvCxnSpPr>
          <p:cNvPr id="24" name="Lige forbindelse 23">
            <a:extLst>
              <a:ext uri="{FF2B5EF4-FFF2-40B4-BE49-F238E27FC236}">
                <a16:creationId xmlns:a16="http://schemas.microsoft.com/office/drawing/2014/main" id="{D89ADA8B-9325-48CA-371F-7C85DADCBF58}"/>
              </a:ext>
            </a:extLst>
          </p:cNvPr>
          <p:cNvCxnSpPr>
            <a:cxnSpLocks/>
          </p:cNvCxnSpPr>
          <p:nvPr/>
        </p:nvCxnSpPr>
        <p:spPr>
          <a:xfrm flipV="1">
            <a:off x="9027066" y="3371705"/>
            <a:ext cx="10237" cy="166036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>
            <a:extLst>
              <a:ext uri="{FF2B5EF4-FFF2-40B4-BE49-F238E27FC236}">
                <a16:creationId xmlns:a16="http://schemas.microsoft.com/office/drawing/2014/main" id="{7E636155-3470-47DA-F1A8-6FE513A73B6B}"/>
              </a:ext>
            </a:extLst>
          </p:cNvPr>
          <p:cNvCxnSpPr>
            <a:cxnSpLocks/>
          </p:cNvCxnSpPr>
          <p:nvPr/>
        </p:nvCxnSpPr>
        <p:spPr>
          <a:xfrm flipV="1">
            <a:off x="9091742" y="2862458"/>
            <a:ext cx="0" cy="26967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forbindelse 25">
            <a:extLst>
              <a:ext uri="{FF2B5EF4-FFF2-40B4-BE49-F238E27FC236}">
                <a16:creationId xmlns:a16="http://schemas.microsoft.com/office/drawing/2014/main" id="{6C953556-DC1D-D353-D3E7-25F8C98E9BEB}"/>
              </a:ext>
            </a:extLst>
          </p:cNvPr>
          <p:cNvCxnSpPr>
            <a:cxnSpLocks/>
            <a:stCxn id="200" idx="3"/>
          </p:cNvCxnSpPr>
          <p:nvPr/>
        </p:nvCxnSpPr>
        <p:spPr>
          <a:xfrm>
            <a:off x="8889583" y="3380235"/>
            <a:ext cx="135815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Lige forbindelse 28">
            <a:extLst>
              <a:ext uri="{FF2B5EF4-FFF2-40B4-BE49-F238E27FC236}">
                <a16:creationId xmlns:a16="http://schemas.microsoft.com/office/drawing/2014/main" id="{BC5E2DDA-7080-A2C3-5DBC-4931B19B210B}"/>
              </a:ext>
            </a:extLst>
          </p:cNvPr>
          <p:cNvCxnSpPr>
            <a:cxnSpLocks/>
          </p:cNvCxnSpPr>
          <p:nvPr/>
        </p:nvCxnSpPr>
        <p:spPr>
          <a:xfrm flipV="1">
            <a:off x="8864489" y="5030748"/>
            <a:ext cx="150499" cy="968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Lige forbindelse 33">
            <a:extLst>
              <a:ext uri="{FF2B5EF4-FFF2-40B4-BE49-F238E27FC236}">
                <a16:creationId xmlns:a16="http://schemas.microsoft.com/office/drawing/2014/main" id="{D13E527A-ED49-75F3-8310-88215A555644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8889582" y="5554283"/>
            <a:ext cx="21239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forbindelse 37">
            <a:extLst>
              <a:ext uri="{FF2B5EF4-FFF2-40B4-BE49-F238E27FC236}">
                <a16:creationId xmlns:a16="http://schemas.microsoft.com/office/drawing/2014/main" id="{578E35E6-6EA7-31EB-19F4-6EECE0DCDA20}"/>
              </a:ext>
            </a:extLst>
          </p:cNvPr>
          <p:cNvCxnSpPr>
            <a:cxnSpLocks/>
            <a:stCxn id="204" idx="3"/>
          </p:cNvCxnSpPr>
          <p:nvPr/>
        </p:nvCxnSpPr>
        <p:spPr>
          <a:xfrm>
            <a:off x="8896247" y="3898812"/>
            <a:ext cx="7022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5AD7AC79-21D0-92E5-C751-8F3CC4125A92}"/>
              </a:ext>
            </a:extLst>
          </p:cNvPr>
          <p:cNvGrpSpPr/>
          <p:nvPr/>
        </p:nvGrpSpPr>
        <p:grpSpPr>
          <a:xfrm>
            <a:off x="6194258" y="3190260"/>
            <a:ext cx="739489" cy="369744"/>
            <a:chOff x="897852" y="4205903"/>
            <a:chExt cx="739489" cy="369744"/>
          </a:xfrm>
          <a:solidFill>
            <a:srgbClr val="00B0F0"/>
          </a:solidFill>
        </p:grpSpPr>
        <p:sp>
          <p:nvSpPr>
            <p:cNvPr id="23" name="Rektangel 22">
              <a:extLst>
                <a:ext uri="{FF2B5EF4-FFF2-40B4-BE49-F238E27FC236}">
                  <a16:creationId xmlns:a16="http://schemas.microsoft.com/office/drawing/2014/main" id="{98C523A7-D8F3-5457-D6A1-E70BF298BEC2}"/>
                </a:ext>
              </a:extLst>
            </p:cNvPr>
            <p:cNvSpPr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7" name="Tekstfelt 26">
              <a:extLst>
                <a:ext uri="{FF2B5EF4-FFF2-40B4-BE49-F238E27FC236}">
                  <a16:creationId xmlns:a16="http://schemas.microsoft.com/office/drawing/2014/main" id="{0CB7D414-CE33-2F73-DA71-9EC32604167D}"/>
                </a:ext>
              </a:extLst>
            </p:cNvPr>
            <p:cNvSpPr txBox="1"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Tandplejen</a:t>
              </a:r>
            </a:p>
          </p:txBody>
        </p:sp>
      </p:grpSp>
      <p:grpSp>
        <p:nvGrpSpPr>
          <p:cNvPr id="28" name="Gruppe 27">
            <a:extLst>
              <a:ext uri="{FF2B5EF4-FFF2-40B4-BE49-F238E27FC236}">
                <a16:creationId xmlns:a16="http://schemas.microsoft.com/office/drawing/2014/main" id="{0B8AB252-778E-24C1-A06E-41BC9195309F}"/>
              </a:ext>
            </a:extLst>
          </p:cNvPr>
          <p:cNvGrpSpPr/>
          <p:nvPr/>
        </p:nvGrpSpPr>
        <p:grpSpPr>
          <a:xfrm>
            <a:off x="6199413" y="4850998"/>
            <a:ext cx="739489" cy="369744"/>
            <a:chOff x="1082725" y="5781016"/>
            <a:chExt cx="739489" cy="369744"/>
          </a:xfrm>
          <a:solidFill>
            <a:srgbClr val="00B050"/>
          </a:solidFill>
        </p:grpSpPr>
        <p:sp>
          <p:nvSpPr>
            <p:cNvPr id="30" name="Rektangel 29">
              <a:extLst>
                <a:ext uri="{FF2B5EF4-FFF2-40B4-BE49-F238E27FC236}">
                  <a16:creationId xmlns:a16="http://schemas.microsoft.com/office/drawing/2014/main" id="{573DAE24-78C4-1EF3-6F7B-5854D2D19746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a-DK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Tekstfelt 30">
              <a:extLst>
                <a:ext uri="{FF2B5EF4-FFF2-40B4-BE49-F238E27FC236}">
                  <a16:creationId xmlns:a16="http://schemas.microsoft.com/office/drawing/2014/main" id="{9AF5C888-07E5-EF02-7E71-338F055F2B6D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marR="0" lvl="0" indent="0" algn="ctr" defTabSz="3556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a-DK" sz="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Sekretariat for Velfærd</a:t>
              </a:r>
            </a:p>
          </p:txBody>
        </p:sp>
      </p:grp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6CEF0A1C-7178-5F91-B802-A16C5F559671}"/>
              </a:ext>
            </a:extLst>
          </p:cNvPr>
          <p:cNvCxnSpPr>
            <a:cxnSpLocks/>
          </p:cNvCxnSpPr>
          <p:nvPr/>
        </p:nvCxnSpPr>
        <p:spPr>
          <a:xfrm flipH="1" flipV="1">
            <a:off x="7002892" y="3374280"/>
            <a:ext cx="10350" cy="11513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C74BDB12-6001-E8EB-53D1-08380BED2E31}"/>
              </a:ext>
            </a:extLst>
          </p:cNvPr>
          <p:cNvCxnSpPr>
            <a:cxnSpLocks/>
            <a:endCxn id="23" idx="3"/>
          </p:cNvCxnSpPr>
          <p:nvPr/>
        </p:nvCxnSpPr>
        <p:spPr>
          <a:xfrm flipH="1">
            <a:off x="6933747" y="3367818"/>
            <a:ext cx="79495" cy="73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Lige forbindelse 41">
            <a:extLst>
              <a:ext uri="{FF2B5EF4-FFF2-40B4-BE49-F238E27FC236}">
                <a16:creationId xmlns:a16="http://schemas.microsoft.com/office/drawing/2014/main" id="{E970A5D5-5495-37BE-AEDD-1695C2AFDB68}"/>
              </a:ext>
            </a:extLst>
          </p:cNvPr>
          <p:cNvCxnSpPr>
            <a:cxnSpLocks/>
            <a:endCxn id="195" idx="3"/>
          </p:cNvCxnSpPr>
          <p:nvPr/>
        </p:nvCxnSpPr>
        <p:spPr>
          <a:xfrm flipH="1" flipV="1">
            <a:off x="6938385" y="4520372"/>
            <a:ext cx="74857" cy="521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334886"/>
      </p:ext>
    </p:extLst>
  </p:cSld>
  <p:clrMapOvr>
    <a:masterClrMapping/>
  </p:clrMapOvr>
</p:sld>
</file>

<file path=ppt/theme/theme1.xml><?xml version="1.0" encoding="utf-8"?>
<a:theme xmlns:a="http://schemas.openxmlformats.org/drawingml/2006/main" name="PPskabelon_liggende">
  <a:themeElements>
    <a:clrScheme name="PPskabelon_liggen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skabelon_liggend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skabelon_ligge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2ec2449-3266-402f-8ea2-0fbdddfeef81">
      <UserInfo>
        <DisplayName>Helle Kolberg</DisplayName>
        <AccountId>16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78876F36D1FF47951DD2C528FE9BC9" ma:contentTypeVersion="6" ma:contentTypeDescription="Opret et nyt dokument." ma:contentTypeScope="" ma:versionID="31fe0c40867440aca9d8f78e4fa6e3d9">
  <xsd:schema xmlns:xsd="http://www.w3.org/2001/XMLSchema" xmlns:xs="http://www.w3.org/2001/XMLSchema" xmlns:p="http://schemas.microsoft.com/office/2006/metadata/properties" xmlns:ns2="aab459b4-252b-49ac-b034-66daaa94c387" xmlns:ns3="d2ec2449-3266-402f-8ea2-0fbdddfeef81" targetNamespace="http://schemas.microsoft.com/office/2006/metadata/properties" ma:root="true" ma:fieldsID="ee1644010a54352c365b879d2c5d160a" ns2:_="" ns3:_="">
    <xsd:import namespace="aab459b4-252b-49ac-b034-66daaa94c387"/>
    <xsd:import namespace="d2ec2449-3266-402f-8ea2-0fbdddfeef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b459b4-252b-49ac-b034-66daaa94c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ec2449-3266-402f-8ea2-0fbdddfeef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C5C620-1DDA-4105-856B-D55E7B9016DB}">
  <ds:schemaRefs>
    <ds:schemaRef ds:uri="http://purl.org/dc/dcmitype/"/>
    <ds:schemaRef ds:uri="d2ec2449-3266-402f-8ea2-0fbdddfeef81"/>
    <ds:schemaRef ds:uri="http://purl.org/dc/terms/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aab459b4-252b-49ac-b034-66daaa94c38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5F8632D-0E3F-49A6-8DCD-D2A829B74591}">
  <ds:schemaRefs>
    <ds:schemaRef ds:uri="aab459b4-252b-49ac-b034-66daaa94c387"/>
    <ds:schemaRef ds:uri="d2ec2449-3266-402f-8ea2-0fbdddfeef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B99E508-0D71-487F-9D41-003C4CEAC8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Skærmshow (4:3)</PresentationFormat>
  <Paragraphs>167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Book Antiqua</vt:lpstr>
      <vt:lpstr>Calibri</vt:lpstr>
      <vt:lpstr>Verdana</vt:lpstr>
      <vt:lpstr>PPskabelon_liggende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PowerPoint-skabelon i HerlevDesign - liggende udgave</dc:title>
  <dc:creator>Herlev Kommune</dc:creator>
  <cp:lastModifiedBy>Niklas Spånbæk</cp:lastModifiedBy>
  <cp:revision>8</cp:revision>
  <cp:lastPrinted>2024-05-16T14:22:07Z</cp:lastPrinted>
  <dcterms:created xsi:type="dcterms:W3CDTF">2007-02-28T11:50:13Z</dcterms:created>
  <dcterms:modified xsi:type="dcterms:W3CDTF">2024-09-13T06:54:18Z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>Gem skabelonen på din pc, før du begynder at arbejde</vt:lpwstr>
  </property>
  <property fmtid="{D5CDD505-2E9C-101B-9397-08002B2CF9AE}" pid="3" name="Owner">
    <vt:lpwstr>Mette Østerdal</vt:lpwstr>
  </property>
  <property fmtid="{D5CDD505-2E9C-101B-9397-08002B2CF9AE}" pid="4" name="Status">
    <vt:lpwstr/>
  </property>
  <property fmtid="{D5CDD505-2E9C-101B-9397-08002B2CF9AE}" pid="5" name="ContentTypeId">
    <vt:lpwstr>0x0101005F78876F36D1FF47951DD2C528FE9BC9</vt:lpwstr>
  </property>
  <property fmtid="{D5CDD505-2E9C-101B-9397-08002B2CF9AE}" pid="6" name="MediaServiceImageTags">
    <vt:lpwstr/>
  </property>
</Properties>
</file>